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5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Default Extension="WAV" ContentType="audio/x-wav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Default Extension="mp4" ContentType="video/mp4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4" r:id="rId1"/>
    <p:sldMasterId id="2147483916" r:id="rId2"/>
    <p:sldMasterId id="2147483988" r:id="rId3"/>
    <p:sldMasterId id="2147484078" r:id="rId4"/>
    <p:sldMasterId id="2147484090" r:id="rId5"/>
    <p:sldMasterId id="2147484102" r:id="rId6"/>
    <p:sldMasterId id="2147484114" r:id="rId7"/>
    <p:sldMasterId id="2147484138" r:id="rId8"/>
  </p:sldMasterIdLst>
  <p:notesMasterIdLst>
    <p:notesMasterId r:id="rId33"/>
  </p:notesMasterIdLst>
  <p:sldIdLst>
    <p:sldId id="262" r:id="rId9"/>
    <p:sldId id="323" r:id="rId10"/>
    <p:sldId id="317" r:id="rId11"/>
    <p:sldId id="313" r:id="rId12"/>
    <p:sldId id="339" r:id="rId13"/>
    <p:sldId id="267" r:id="rId14"/>
    <p:sldId id="261" r:id="rId15"/>
    <p:sldId id="331" r:id="rId16"/>
    <p:sldId id="333" r:id="rId17"/>
    <p:sldId id="332" r:id="rId18"/>
    <p:sldId id="326" r:id="rId19"/>
    <p:sldId id="327" r:id="rId20"/>
    <p:sldId id="328" r:id="rId21"/>
    <p:sldId id="325" r:id="rId22"/>
    <p:sldId id="334" r:id="rId23"/>
    <p:sldId id="269" r:id="rId24"/>
    <p:sldId id="263" r:id="rId25"/>
    <p:sldId id="270" r:id="rId26"/>
    <p:sldId id="272" r:id="rId27"/>
    <p:sldId id="300" r:id="rId28"/>
    <p:sldId id="276" r:id="rId29"/>
    <p:sldId id="340" r:id="rId30"/>
    <p:sldId id="338" r:id="rId31"/>
    <p:sldId id="336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008000"/>
    <a:srgbClr val="FFFF66"/>
    <a:srgbClr val="89A3EB"/>
    <a:srgbClr val="000000"/>
    <a:srgbClr val="0A1120"/>
    <a:srgbClr val="800000"/>
    <a:srgbClr val="090240"/>
    <a:srgbClr val="FF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71" autoAdjust="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ECFE4C9-D7E3-4E7B-BD60-DDCBAA295EDC}" type="datetimeFigureOut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D0F8C274-AB79-400E-AF12-856AFF8610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6974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097A3-CB29-4540-9059-F996CDA7E6DB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F3AAD-702F-4D3F-A7C3-299A2668CA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0027431"/>
      </p:ext>
    </p:extLst>
  </p:cSld>
  <p:clrMapOvr>
    <a:masterClrMapping/>
  </p:clrMapOvr>
  <p:transition spd="med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D6792-383E-402E-9A5F-6037BF5E3B5A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44908-25D0-4FED-B7CC-916078FC12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3509944"/>
      </p:ext>
    </p:extLst>
  </p:cSld>
  <p:clrMapOvr>
    <a:masterClrMapping/>
  </p:clrMapOvr>
  <p:transition spd="med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7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8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51E6E-EFB5-4A43-9613-5808B65B2231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4E468-339A-463A-9C3F-9D5CFB6A00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9669214"/>
      </p:ext>
    </p:extLst>
  </p:cSld>
  <p:clrMapOvr>
    <a:masterClrMapping/>
  </p:clrMapOvr>
  <p:transition spd="med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DD548-A923-48DB-81C8-9B136DFB5190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C9F5D-85A4-4B62-8213-C2224F3934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5134529"/>
      </p:ext>
    </p:extLst>
  </p:cSld>
  <p:clrMapOvr>
    <a:masterClrMapping/>
  </p:clrMapOvr>
  <p:transition spd="med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17929-77FD-4780-B4F4-C79CCA633A6B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816CF-F64A-41A8-964D-82C27DA128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3704435"/>
      </p:ext>
    </p:extLst>
  </p:cSld>
  <p:clrMapOvr>
    <a:masterClrMapping/>
  </p:clrMapOvr>
  <p:transition spd="med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AD558-A4E6-454F-90A4-14EB41F76FFD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6A9FE-F7BC-4194-AF02-E5F388E624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0224424"/>
      </p:ext>
    </p:extLst>
  </p:cSld>
  <p:clrMapOvr>
    <a:masterClrMapping/>
  </p:clrMapOvr>
  <p:transition spd="med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5A464-E833-4FF0-83DA-719B9775B60A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C9547-1F0A-4262-9385-263FECAC89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6894760"/>
      </p:ext>
    </p:extLst>
  </p:cSld>
  <p:clrMapOvr>
    <a:masterClrMapping/>
  </p:clrMapOvr>
  <p:transition spd="med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87595-4D8A-4B71-A981-FBC02DB887CD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28FFE-9F8C-4E1E-BC4E-62B3ACE3EB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0199241"/>
      </p:ext>
    </p:extLst>
  </p:cSld>
  <p:clrMapOvr>
    <a:masterClrMapping/>
  </p:clrMapOvr>
  <p:transition spd="med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29A7D-EE63-4699-8FF3-9D60121DB83C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4F5A4-7744-4C0E-A13C-4B0D60B74F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7198949"/>
      </p:ext>
    </p:extLst>
  </p:cSld>
  <p:clrMapOvr>
    <a:masterClrMapping/>
  </p:clrMapOvr>
  <p:transition spd="med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74194-AA52-4090-8874-07947184D44F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5BB4E-6164-43BC-9FF6-A63D03AEB6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1068557"/>
      </p:ext>
    </p:extLst>
  </p:cSld>
  <p:clrMapOvr>
    <a:masterClrMapping/>
  </p:clrMapOvr>
  <p:transition spd="med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A1485-5DA5-4C0D-A245-1010E38632D6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5113B-C8B6-449D-9DA3-D01C7D0AF8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3852269"/>
      </p:ext>
    </p:extLst>
  </p:cSld>
  <p:clrMapOvr>
    <a:masterClrMapping/>
  </p:clrMapOvr>
  <p:transition spd="med">
    <p:diamond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FB617-5850-4096-9F72-114141372C0A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C7BBD-FEE2-4928-BDF8-C3673807DE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4944676"/>
      </p:ext>
    </p:extLst>
  </p:cSld>
  <p:clrMapOvr>
    <a:masterClrMapping/>
  </p:clrMapOvr>
  <p:transition spd="med">
    <p:diamond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9CD17-CC02-44B1-82B7-0CC76FDA7558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B6B3B-62FA-429C-804E-D3E1B56210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093606"/>
      </p:ext>
    </p:extLst>
  </p:cSld>
  <p:clrMapOvr>
    <a:masterClrMapping/>
  </p:clrMapOvr>
  <p:transition spd="med">
    <p:diamond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Oval 7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Oval 8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10078-D10B-4C7C-81AA-EE7E8F923EEC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D156B-E1FE-4C67-A05F-46C023A2ED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8718242"/>
      </p:ext>
    </p:extLst>
  </p:cSld>
  <p:clrMapOvr>
    <a:masterClrMapping/>
  </p:clrMapOvr>
  <p:transition spd="med">
    <p:diamond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3FA07-0929-491D-B28E-4C32071EECE4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3D349-F5AD-4A7A-959C-13E9A9665B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9435928"/>
      </p:ext>
    </p:extLst>
  </p:cSld>
  <p:clrMapOvr>
    <a:masterClrMapping/>
  </p:clrMapOvr>
  <p:transition spd="med">
    <p:diamond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4C6D9-AAA1-4866-B376-AF69BDA45043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79591-26DD-4663-B555-7059FA7AD1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8761659"/>
      </p:ext>
    </p:extLst>
  </p:cSld>
  <p:clrMapOvr>
    <a:masterClrMapping/>
  </p:clrMapOvr>
  <p:transition spd="med">
    <p:diamond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5B416-0218-48C7-92BC-69DEEB45B7F5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2D983-2236-40CC-BD4D-D7CE691310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0017148"/>
      </p:ext>
    </p:extLst>
  </p:cSld>
  <p:clrMapOvr>
    <a:masterClrMapping/>
  </p:clrMapOvr>
  <p:transition spd="med">
    <p:diamond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F46BC-CF49-4B23-BA4F-EB475DA85C06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B93B7-5CE7-42AE-BE57-CD5E367853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1213348"/>
      </p:ext>
    </p:extLst>
  </p:cSld>
  <p:clrMapOvr>
    <a:masterClrMapping/>
  </p:clrMapOvr>
  <p:transition spd="med">
    <p:diamond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A4AAC-D632-4D1F-96C3-B5EBF519D730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02C88-BB50-4ADF-A903-E208569BEA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6347885"/>
      </p:ext>
    </p:extLst>
  </p:cSld>
  <p:clrMapOvr>
    <a:masterClrMapping/>
  </p:clrMapOvr>
  <p:transition spd="med">
    <p:diamond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90DCF-4B09-4C30-9BB1-0C5796F61CA4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A5F2E-D4F7-492D-9391-BE3EA518DB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8669500"/>
      </p:ext>
    </p:extLst>
  </p:cSld>
  <p:clrMapOvr>
    <a:masterClrMapping/>
  </p:clrMapOvr>
  <p:transition spd="med">
    <p:diamond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1ADCC-C2ED-4133-B197-4EFB25A947E3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E86AA-A159-419D-93D7-D018921DD7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5023230"/>
      </p:ext>
    </p:extLst>
  </p:cSld>
  <p:clrMapOvr>
    <a:masterClrMapping/>
  </p:clrMapOvr>
  <p:transition spd="med">
    <p:diamond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31F80-9E0E-4EFE-B9C9-DA786D7DCA95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879C4-145F-40C5-BFA5-F989CBAAFE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0392975"/>
      </p:ext>
    </p:extLst>
  </p:cSld>
  <p:clrMapOvr>
    <a:masterClrMapping/>
  </p:clrMapOvr>
  <p:transition spd="med">
    <p:diamond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53AB9-8C46-4B13-81F2-BF76A18D5456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17A61-CE13-4332-8A80-548CEBD0F2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2520218"/>
      </p:ext>
    </p:extLst>
  </p:cSld>
  <p:clrMapOvr>
    <a:masterClrMapping/>
  </p:clrMapOvr>
  <p:transition spd="med">
    <p:diamond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B04F0-EF50-4D83-872D-04A2A2D2FF18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3ED70-21CF-4192-81E9-5058C9CA89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1729178"/>
      </p:ext>
    </p:extLst>
  </p:cSld>
  <p:clrMapOvr>
    <a:masterClrMapping/>
  </p:clrMapOvr>
  <p:transition spd="med">
    <p:diamond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BFCB3-760C-43EA-B414-12F7A1E89021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EBFBF-DE6E-40E5-9FE7-E2D56802DC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8923067"/>
      </p:ext>
    </p:extLst>
  </p:cSld>
  <p:clrMapOvr>
    <a:masterClrMapping/>
  </p:clrMapOvr>
  <p:transition spd="med">
    <p:diamond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04661-E303-4973-9DF1-052710841ACB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91C11-4E3F-4D25-8982-25AA46FC37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757003"/>
      </p:ext>
    </p:extLst>
  </p:cSld>
  <p:clrMapOvr>
    <a:masterClrMapping/>
  </p:clrMapOvr>
  <p:transition spd="med">
    <p:diamond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C19CA-468C-4CA4-845E-17DFB2603A85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B2415-6962-477A-93DF-6C2919D403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4946608"/>
      </p:ext>
    </p:extLst>
  </p:cSld>
  <p:clrMapOvr>
    <a:masterClrMapping/>
  </p:clrMapOvr>
  <p:transition spd="med">
    <p:diamond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09C82-022C-44BF-8D70-21503F616C37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E15C8-6B77-4516-A647-5AD0157262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8037592"/>
      </p:ext>
    </p:extLst>
  </p:cSld>
  <p:clrMapOvr>
    <a:masterClrMapping/>
  </p:clrMapOvr>
  <p:transition spd="med">
    <p:diamond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A4BC1-06AF-4833-9C70-965696058E9E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2C9AE-7BFD-40EF-B035-5ED53C7626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6844215"/>
      </p:ext>
    </p:extLst>
  </p:cSld>
  <p:clrMapOvr>
    <a:masterClrMapping/>
  </p:clrMapOvr>
  <p:transition spd="med">
    <p:diamond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E32CA-A28A-49C6-90E1-F91EE3AEDB79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ADCAC-7822-42F6-87D1-D6B05B9A08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5623745"/>
      </p:ext>
    </p:extLst>
  </p:cSld>
  <p:clrMapOvr>
    <a:masterClrMapping/>
  </p:clrMapOvr>
  <p:transition spd="med">
    <p:diamond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8474D-6D3A-4A68-83F2-241A8B7B9280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0677B-AA3E-402B-856D-E981394ADC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9366811"/>
      </p:ext>
    </p:extLst>
  </p:cSld>
  <p:clrMapOvr>
    <a:masterClrMapping/>
  </p:clrMapOvr>
  <p:transition spd="med">
    <p:diamond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CCBB7-A997-47E8-8BDE-AA2DB666388B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DE5E2-4E71-4B62-9CDC-3FBF974F4A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2990137"/>
      </p:ext>
    </p:extLst>
  </p:cSld>
  <p:clrMapOvr>
    <a:masterClrMapping/>
  </p:clrMapOvr>
  <p:transition spd="med">
    <p:diamond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5C950-35A9-45EF-89A4-D494709FDA79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52D8C-3DA3-48C9-883D-AAFB8542DC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145575"/>
      </p:ext>
    </p:extLst>
  </p:cSld>
  <p:clrMapOvr>
    <a:masterClrMapping/>
  </p:clrMapOvr>
  <p:transition spd="med">
    <p:diamond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4D6EFC-6075-4677-A162-19DBBA9326B0}" type="datetime1">
              <a:rPr lang="ru-RU" smtClean="0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Автор Н. П. Шегидевич, учитель химии ГУО школа 13 г. Гродно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4DE65E-E469-44F7-891B-B14C2744499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EC7817-4BF2-452B-AC67-E87B00C1FC62}" type="datetime1">
              <a:rPr lang="ru-RU" smtClean="0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Автор Н. П. Шегидевич, учитель химии ГУО школа 13 г. Гродно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4D257F-578E-4C79-BE89-1A3ADB725DD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6D119B-D0AB-4B5C-96F7-0277DF9AEC92}" type="datetime1">
              <a:rPr lang="ru-RU" smtClean="0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Автор Н. П. Шегидевич, учитель химии ГУО школа 13 г. Гродно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0F7B4-51F6-471A-8E4F-D13DF2FAD5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A737B3-52E7-48E4-A29A-48E40D9FB2F6}" type="datetime1">
              <a:rPr lang="ru-RU" smtClean="0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Автор Н. П. Шегидевич, учитель химии ГУО школа 13 г. Гродно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D98B8-A624-465E-9092-00D38E40FAF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6D6D20-4F77-4986-9C0A-487102BD243C}" type="datetime1">
              <a:rPr lang="ru-RU" smtClean="0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Автор Н. П. Шегидевич, учитель химии ГУО школа 13 г. Гродно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7FF7EA-881C-49A5-B545-9ACBE39212B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8D264C-785E-4262-9028-9BCAE2A6ACCE}" type="datetime1">
              <a:rPr lang="ru-RU" smtClean="0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Автор Н. П. Шегидевич, учитель химии ГУО школа 13 г. Гродно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F938C2-32AD-48A9-939B-E769AAE3D78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743F39-A865-400B-A38B-06FDB8378FC2}" type="datetime1">
              <a:rPr lang="ru-RU" smtClean="0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Автор Н. П. Шегидевич, учитель химии ГУО школа 13 г. Гродно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FB46AB-AC81-4811-83BA-9236AA9BD56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947907-6DD3-4246-A871-BA1C7BFD4556}" type="datetime1">
              <a:rPr lang="ru-RU" smtClean="0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Автор Н. П. Шегидевич, учитель химии ГУО школа 13 г. Гродно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2246F2-38DD-43ED-9D0A-5E0D26B08BF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4AFA16-D324-4082-BF97-89D9BDE0606F}" type="datetime1">
              <a:rPr lang="ru-RU" smtClean="0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Автор Н. П. Шегидевич, учитель химии ГУО школа 13 г. Гродно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55C97-1E08-4154-A2CE-A779251101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CFD006-DFFA-415A-91D1-2041AD651DF5}" type="datetime1">
              <a:rPr lang="ru-RU" smtClean="0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Автор Н. П. Шегидевич, учитель химии ГУО школа 13 г. Гродно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C98D27-E5BA-4C56-AC27-ADB736C1F8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19698A-86FB-4593-9BD0-31FDD3A296EE}" type="datetime1">
              <a:rPr lang="ru-RU" smtClean="0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Автор Н. П. Шегидевич, учитель химии ГУО школа 13 г. Гродно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E6B5B1-C0D0-4123-8186-1542A2F1AF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53AB9-8C46-4B13-81F2-BF76A18D5456}" type="datetime1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white">
                    <a:tint val="7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17A61-CE13-4332-8A80-548CEBD0F2A9}" type="slidenum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9365067"/>
      </p:ext>
    </p:extLst>
  </p:cSld>
  <p:clrMapOvr>
    <a:masterClrMapping/>
  </p:clrMapOvr>
  <p:transition spd="med">
    <p:diamond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B04F0-EF50-4D83-872D-04A2A2D2FF18}" type="datetime1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white">
                    <a:tint val="7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3ED70-21CF-4192-81E9-5058C9CA8941}" type="slidenum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8008381"/>
      </p:ext>
    </p:extLst>
  </p:cSld>
  <p:clrMapOvr>
    <a:masterClrMapping/>
  </p:clrMapOvr>
  <p:transition spd="med">
    <p:diamond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BFCB3-760C-43EA-B414-12F7A1E89021}" type="datetime1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white">
                    <a:tint val="7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EBFBF-DE6E-40E5-9FE7-E2D56802DC5F}" type="slidenum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4863761"/>
      </p:ext>
    </p:extLst>
  </p:cSld>
  <p:clrMapOvr>
    <a:masterClrMapping/>
  </p:clrMapOvr>
  <p:transition spd="med">
    <p:diamond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04661-E303-4973-9DF1-052710841ACB}" type="datetime1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white">
                    <a:tint val="7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91C11-4E3F-4D25-8982-25AA46FC3725}" type="slidenum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7624066"/>
      </p:ext>
    </p:extLst>
  </p:cSld>
  <p:clrMapOvr>
    <a:masterClrMapping/>
  </p:clrMapOvr>
  <p:transition spd="med">
    <p:diamond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C19CA-468C-4CA4-845E-17DFB2603A85}" type="datetime1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white">
                    <a:tint val="7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B2415-6962-477A-93DF-6C2919D40304}" type="slidenum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6932574"/>
      </p:ext>
    </p:extLst>
  </p:cSld>
  <p:clrMapOvr>
    <a:masterClrMapping/>
  </p:clrMapOvr>
  <p:transition spd="med">
    <p:diamond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09C82-022C-44BF-8D70-21503F616C37}" type="datetime1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white">
                    <a:tint val="7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E15C8-6B77-4516-A647-5AD0157262DE}" type="slidenum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1495612"/>
      </p:ext>
    </p:extLst>
  </p:cSld>
  <p:clrMapOvr>
    <a:masterClrMapping/>
  </p:clrMapOvr>
  <p:transition spd="med">
    <p:diamond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A4BC1-06AF-4833-9C70-965696058E9E}" type="datetime1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white">
                    <a:tint val="7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2C9AE-7BFD-40EF-B035-5ED53C7626F1}" type="slidenum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249051"/>
      </p:ext>
    </p:extLst>
  </p:cSld>
  <p:clrMapOvr>
    <a:masterClrMapping/>
  </p:clrMapOvr>
  <p:transition spd="med">
    <p:diamond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E32CA-A28A-49C6-90E1-F91EE3AEDB79}" type="datetime1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white">
                    <a:tint val="7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ADCAC-7822-42F6-87D1-D6B05B9A0829}" type="slidenum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4606946"/>
      </p:ext>
    </p:extLst>
  </p:cSld>
  <p:clrMapOvr>
    <a:masterClrMapping/>
  </p:clrMapOvr>
  <p:transition spd="med">
    <p:diamond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8474D-6D3A-4A68-83F2-241A8B7B9280}" type="datetime1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white">
                    <a:tint val="7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0677B-AA3E-402B-856D-E981394ADC8B}" type="slidenum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1033922"/>
      </p:ext>
    </p:extLst>
  </p:cSld>
  <p:clrMapOvr>
    <a:masterClrMapping/>
  </p:clrMapOvr>
  <p:transition spd="med">
    <p:diamond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CCBB7-A997-47E8-8BDE-AA2DB666388B}" type="datetime1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white">
                    <a:tint val="7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DE5E2-4E71-4B62-9CDC-3FBF974F4AC3}" type="slidenum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087425"/>
      </p:ext>
    </p:extLst>
  </p:cSld>
  <p:clrMapOvr>
    <a:masterClrMapping/>
  </p:clrMapOvr>
  <p:transition spd="med">
    <p:diamond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5C950-35A9-45EF-89A4-D494709FDA79}" type="datetime1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white">
                    <a:tint val="7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52D8C-3DA3-48C9-883D-AAFB8542DC88}" type="slidenum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6604408"/>
      </p:ext>
    </p:extLst>
  </p:cSld>
  <p:clrMapOvr>
    <a:masterClrMapping/>
  </p:clrMapOvr>
  <p:transition spd="med">
    <p:diamond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097A3-CB29-4540-9059-F996CDA7E6DB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F3AAD-702F-4D3F-A7C3-299A2668CA54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8830991"/>
      </p:ext>
    </p:extLst>
  </p:cSld>
  <p:clrMapOvr>
    <a:masterClrMapping/>
  </p:clrMapOvr>
  <p:transition spd="med">
    <p:diamond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D6792-383E-402E-9A5F-6037BF5E3B5A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44908-25D0-4FED-B7CC-916078FC1230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732046"/>
      </p:ext>
    </p:extLst>
  </p:cSld>
  <p:clrMapOvr>
    <a:masterClrMapping/>
  </p:clrMapOvr>
  <p:transition spd="med">
    <p:diamond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Oval 7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Oval 8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51E6E-EFB5-4A43-9613-5808B65B2231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4E468-339A-463A-9C3F-9D5CFB6A006C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362169"/>
      </p:ext>
    </p:extLst>
  </p:cSld>
  <p:clrMapOvr>
    <a:masterClrMapping/>
  </p:clrMapOvr>
  <p:transition spd="med">
    <p:diamond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DD548-A923-48DB-81C8-9B136DFB5190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C9F5D-85A4-4B62-8213-C2224F3934A9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5854628"/>
      </p:ext>
    </p:extLst>
  </p:cSld>
  <p:clrMapOvr>
    <a:masterClrMapping/>
  </p:clrMapOvr>
  <p:transition spd="med">
    <p:diamond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17929-77FD-4780-B4F4-C79CCA633A6B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816CF-F64A-41A8-964D-82C27DA128F3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4682824"/>
      </p:ext>
    </p:extLst>
  </p:cSld>
  <p:clrMapOvr>
    <a:masterClrMapping/>
  </p:clrMapOvr>
  <p:transition spd="med">
    <p:diamond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AD558-A4E6-454F-90A4-14EB41F76FFD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6A9FE-F7BC-4194-AF02-E5F388E62421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9764952"/>
      </p:ext>
    </p:extLst>
  </p:cSld>
  <p:clrMapOvr>
    <a:masterClrMapping/>
  </p:clrMapOvr>
  <p:transition spd="med">
    <p:diamond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5A464-E833-4FF0-83DA-719B9775B60A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C9547-1F0A-4262-9385-263FECAC892B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7935494"/>
      </p:ext>
    </p:extLst>
  </p:cSld>
  <p:clrMapOvr>
    <a:masterClrMapping/>
  </p:clrMapOvr>
  <p:transition spd="med">
    <p:diamond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87595-4D8A-4B71-A981-FBC02DB887CD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28FFE-9F8C-4E1E-BC4E-62B3ACE3EBA2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988224"/>
      </p:ext>
    </p:extLst>
  </p:cSld>
  <p:clrMapOvr>
    <a:masterClrMapping/>
  </p:clrMapOvr>
  <p:transition spd="med">
    <p:diamond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29A7D-EE63-4699-8FF3-9D60121DB83C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4F5A4-7744-4C0E-A13C-4B0D60B74FAA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4798593"/>
      </p:ext>
    </p:extLst>
  </p:cSld>
  <p:clrMapOvr>
    <a:masterClrMapping/>
  </p:clrMapOvr>
  <p:transition spd="med">
    <p:diamond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74194-AA52-4090-8874-07947184D44F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5BB4E-6164-43BC-9FF6-A63D03AEB64B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4347789"/>
      </p:ext>
    </p:extLst>
  </p:cSld>
  <p:clrMapOvr>
    <a:masterClrMapping/>
  </p:clrMapOvr>
  <p:transition spd="med">
    <p:diamond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A1485-5DA5-4C0D-A245-1010E38632D6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5113B-C8B6-449D-9DA3-D01C7D0AF89B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2454444"/>
      </p:ext>
    </p:extLst>
  </p:cSld>
  <p:clrMapOvr>
    <a:masterClrMapping/>
  </p:clrMapOvr>
  <p:transition spd="med">
    <p:diamond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4D6EFC-6075-4677-A162-19DBBA9326B0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Автор Н. П. Шегидевич, учитель химии ГУО школа 13 г. Гродно</a:t>
            </a: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4DE65E-E469-44F7-891B-B14C2744499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81148298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EC7817-4BF2-452B-AC67-E87B00C1FC62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Автор Н. П. Шегидевич, учитель химии ГУО школа 13 г. Гродно</a:t>
            </a: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4D257F-578E-4C79-BE89-1A3ADB725DD4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954504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6D119B-D0AB-4B5C-96F7-0277DF9AEC92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Автор Н. П. Шегидевич, учитель химии ГУО школа 13 г. Гродно</a:t>
            </a: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0F7B4-51F6-471A-8E4F-D13DF2FAD56B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9654302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A737B3-52E7-48E4-A29A-48E40D9FB2F6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Автор Н. П. Шегидевич, учитель химии ГУО школа 13 г. Гродно</a:t>
            </a: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D98B8-A624-465E-9092-00D38E40FAF6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0468230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6D6D20-4F77-4986-9C0A-487102BD243C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Автор Н. П. Шегидевич, учитель химии ГУО школа 13 г. Гродно</a:t>
            </a: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7FF7EA-881C-49A5-B545-9ACBE39212BB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02465360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8D264C-785E-4262-9028-9BCAE2A6ACCE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Автор Н. П. Шегидевич, учитель химии ГУО школа 13 г. Гродно</a:t>
            </a: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F938C2-32AD-48A9-939B-E769AAE3D78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281157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743F39-A865-400B-A38B-06FDB8378FC2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Автор Н. П. Шегидевич, учитель химии ГУО школа 13 г. Гродно</a:t>
            </a: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FB46AB-AC81-4811-83BA-9236AA9BD5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0356073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947907-6DD3-4246-A871-BA1C7BFD4556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Автор Н. П. Шегидевич, учитель химии ГУО школа 13 г. Гродно</a:t>
            </a: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2246F2-38DD-43ED-9D0A-5E0D26B08BF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5412647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4AFA16-D324-4082-BF97-89D9BDE0606F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Автор Н. П. Шегидевич, учитель химии ГУО школа 13 г. Гродно</a:t>
            </a: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55C97-1E08-4154-A2CE-A77925110152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2367278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CFD006-DFFA-415A-91D1-2041AD651DF5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Автор Н. П. Шегидевич, учитель химии ГУО школа 13 г. Гродно</a:t>
            </a: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C98D27-E5BA-4C56-AC27-ADB736C1F83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4120949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19698A-86FB-4593-9BD0-31FDD3A296EE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Автор Н. П. Шегидевич, учитель химии ГУО школа 13 г. Гродно</a:t>
            </a: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E6B5B1-C0D0-4123-8186-1542A2F1AFD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0388855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097A3-CB29-4540-9059-F996CDA7E6DB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F3AAD-702F-4D3F-A7C3-299A2668CA54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4141448"/>
      </p:ext>
    </p:extLst>
  </p:cSld>
  <p:clrMapOvr>
    <a:masterClrMapping/>
  </p:clrMapOvr>
  <p:transition spd="med">
    <p:diamond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D6792-383E-402E-9A5F-6037BF5E3B5A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44908-25D0-4FED-B7CC-916078FC1230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2450296"/>
      </p:ext>
    </p:extLst>
  </p:cSld>
  <p:clrMapOvr>
    <a:masterClrMapping/>
  </p:clrMapOvr>
  <p:transition spd="med">
    <p:diamond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Oval 7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Oval 8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51E6E-EFB5-4A43-9613-5808B65B2231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4E468-339A-463A-9C3F-9D5CFB6A006C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5226113"/>
      </p:ext>
    </p:extLst>
  </p:cSld>
  <p:clrMapOvr>
    <a:masterClrMapping/>
  </p:clrMapOvr>
  <p:transition spd="med">
    <p:diamond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DD548-A923-48DB-81C8-9B136DFB5190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C9F5D-85A4-4B62-8213-C2224F3934A9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1736386"/>
      </p:ext>
    </p:extLst>
  </p:cSld>
  <p:clrMapOvr>
    <a:masterClrMapping/>
  </p:clrMapOvr>
  <p:transition spd="med">
    <p:diamond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17929-77FD-4780-B4F4-C79CCA633A6B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816CF-F64A-41A8-964D-82C27DA128F3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121853"/>
      </p:ext>
    </p:extLst>
  </p:cSld>
  <p:clrMapOvr>
    <a:masterClrMapping/>
  </p:clrMapOvr>
  <p:transition spd="med">
    <p:diamond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AD558-A4E6-454F-90A4-14EB41F76FFD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6A9FE-F7BC-4194-AF02-E5F388E62421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0054837"/>
      </p:ext>
    </p:extLst>
  </p:cSld>
  <p:clrMapOvr>
    <a:masterClrMapping/>
  </p:clrMapOvr>
  <p:transition spd="med">
    <p:diamond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5A464-E833-4FF0-83DA-719B9775B60A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C9547-1F0A-4262-9385-263FECAC892B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0565574"/>
      </p:ext>
    </p:extLst>
  </p:cSld>
  <p:clrMapOvr>
    <a:masterClrMapping/>
  </p:clrMapOvr>
  <p:transition spd="med">
    <p:diamond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87595-4D8A-4B71-A981-FBC02DB887CD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28FFE-9F8C-4E1E-BC4E-62B3ACE3EBA2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4889794"/>
      </p:ext>
    </p:extLst>
  </p:cSld>
  <p:clrMapOvr>
    <a:masterClrMapping/>
  </p:clrMapOvr>
  <p:transition spd="med">
    <p:diamond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29A7D-EE63-4699-8FF3-9D60121DB83C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4F5A4-7744-4C0E-A13C-4B0D60B74FAA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7558983"/>
      </p:ext>
    </p:extLst>
  </p:cSld>
  <p:clrMapOvr>
    <a:masterClrMapping/>
  </p:clrMapOvr>
  <p:transition spd="med">
    <p:diamond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74194-AA52-4090-8874-07947184D44F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5BB4E-6164-43BC-9FF6-A63D03AEB64B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2874917"/>
      </p:ext>
    </p:extLst>
  </p:cSld>
  <p:clrMapOvr>
    <a:masterClrMapping/>
  </p:clrMapOvr>
  <p:transition spd="med">
    <p:diamond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A1485-5DA5-4C0D-A245-1010E38632D6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5113B-C8B6-449D-9DA3-D01C7D0AF89B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5035911"/>
      </p:ext>
    </p:extLst>
  </p:cSld>
  <p:clrMapOvr>
    <a:masterClrMapping/>
  </p:clrMapOvr>
  <p:transition spd="med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31138713-8E72-4BC9-8859-4BB6B75A3483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3D1A81D0-CED7-4C18-8341-355C40BB1B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8" name="Oval 7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66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</p:sldLayoutIdLst>
  <p:transition spd="med">
    <p:diamond/>
  </p:transition>
  <p:timing>
    <p:tnLst>
      <p:par>
        <p:cTn id="1" dur="indefinite" restart="never" nodeType="tmRoot"/>
      </p:par>
    </p:tnLst>
  </p:timing>
  <p:hf hdr="0"/>
  <p:txStyles>
    <p:titleStyle>
      <a:lvl1pPr algn="ctr" rtl="0" fontAlgn="base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28DD366F-9051-4C28-AC09-5804D8842834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9C42CBE3-D494-4B9C-B302-3E43AD993D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2" r:id="rId1"/>
    <p:sldLayoutId id="2147484023" r:id="rId2"/>
    <p:sldLayoutId id="2147484067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ransition spd="med">
    <p:diamond/>
  </p:transition>
  <p:timing>
    <p:tnLst>
      <p:par>
        <p:cTn id="1" dur="indefinite" restart="never" nodeType="tmRoot"/>
      </p:par>
    </p:tnLst>
  </p:timing>
  <p:hf hdr="0"/>
  <p:txStyles>
    <p:titleStyle>
      <a:lvl1pPr algn="ctr" rtl="0" fontAlgn="base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18"/>
          <p:cNvGrpSpPr>
            <a:grpSpLocks/>
          </p:cNvGrpSpPr>
          <p:nvPr/>
        </p:nvGrpSpPr>
        <p:grpSpPr bwMode="auto">
          <a:xfrm>
            <a:off x="6557963" y="66675"/>
            <a:ext cx="2574925" cy="6796088"/>
            <a:chOff x="6558164" y="66319"/>
            <a:chExt cx="2575511" cy="6797067"/>
          </a:xfrm>
        </p:grpSpPr>
        <p:grpSp>
          <p:nvGrpSpPr>
            <p:cNvPr id="6152" name="Group 62"/>
            <p:cNvGrpSpPr>
              <a:grpSpLocks/>
            </p:cNvGrpSpPr>
            <p:nvPr/>
          </p:nvGrpSpPr>
          <p:grpSpPr bwMode="auto"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6160" name="Group 44"/>
              <p:cNvGrpSpPr>
                <a:grpSpLocks/>
              </p:cNvGrpSpPr>
              <p:nvPr/>
            </p:nvGrpSpPr>
            <p:grpSpPr bwMode="auto"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 sz="1800">
                    <a:latin typeface="+mn-lt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6161" name="Group 50"/>
              <p:cNvGrpSpPr>
                <a:grpSpLocks/>
              </p:cNvGrpSpPr>
              <p:nvPr/>
            </p:nvGrpSpPr>
            <p:grpSpPr bwMode="auto"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 sz="1800">
                    <a:latin typeface="+mn-lt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 sz="1800">
                    <a:latin typeface="+mn-lt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176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435366 w 750"/>
                    <a:gd name="T1" fmla="*/ 373732 h 856"/>
                    <a:gd name="T2" fmla="*/ 381601 w 750"/>
                    <a:gd name="T3" fmla="*/ 344883 h 856"/>
                    <a:gd name="T4" fmla="*/ 321279 w 750"/>
                    <a:gd name="T5" fmla="*/ 314722 h 856"/>
                    <a:gd name="T6" fmla="*/ 322591 w 750"/>
                    <a:gd name="T7" fmla="*/ 249155 h 856"/>
                    <a:gd name="T8" fmla="*/ 478641 w 750"/>
                    <a:gd name="T9" fmla="*/ 239975 h 856"/>
                    <a:gd name="T10" fmla="*/ 487820 w 750"/>
                    <a:gd name="T11" fmla="*/ 200635 h 856"/>
                    <a:gd name="T12" fmla="*/ 490443 w 750"/>
                    <a:gd name="T13" fmla="*/ 149493 h 856"/>
                    <a:gd name="T14" fmla="*/ 483886 w 750"/>
                    <a:gd name="T15" fmla="*/ 135068 h 856"/>
                    <a:gd name="T16" fmla="*/ 441923 w 750"/>
                    <a:gd name="T17" fmla="*/ 114087 h 856"/>
                    <a:gd name="T18" fmla="*/ 382912 w 750"/>
                    <a:gd name="T19" fmla="*/ 186210 h 856"/>
                    <a:gd name="T20" fmla="*/ 361931 w 750"/>
                    <a:gd name="T21" fmla="*/ 200635 h 856"/>
                    <a:gd name="T22" fmla="*/ 260957 w 750"/>
                    <a:gd name="T23" fmla="*/ 258334 h 856"/>
                    <a:gd name="T24" fmla="*/ 258335 w 750"/>
                    <a:gd name="T25" fmla="*/ 139002 h 856"/>
                    <a:gd name="T26" fmla="*/ 260957 w 750"/>
                    <a:gd name="T27" fmla="*/ 112775 h 856"/>
                    <a:gd name="T28" fmla="*/ 260957 w 750"/>
                    <a:gd name="T29" fmla="*/ 57699 h 856"/>
                    <a:gd name="T30" fmla="*/ 251778 w 750"/>
                    <a:gd name="T31" fmla="*/ 0 h 856"/>
                    <a:gd name="T32" fmla="*/ 233419 w 750"/>
                    <a:gd name="T33" fmla="*/ 30161 h 856"/>
                    <a:gd name="T34" fmla="*/ 230797 w 750"/>
                    <a:gd name="T35" fmla="*/ 70812 h 856"/>
                    <a:gd name="T36" fmla="*/ 233419 w 750"/>
                    <a:gd name="T37" fmla="*/ 131134 h 856"/>
                    <a:gd name="T38" fmla="*/ 237353 w 750"/>
                    <a:gd name="T39" fmla="*/ 198013 h 856"/>
                    <a:gd name="T40" fmla="*/ 179654 w 750"/>
                    <a:gd name="T41" fmla="*/ 230796 h 856"/>
                    <a:gd name="T42" fmla="*/ 94417 w 750"/>
                    <a:gd name="T43" fmla="*/ 99662 h 856"/>
                    <a:gd name="T44" fmla="*/ 55076 w 750"/>
                    <a:gd name="T45" fmla="*/ 111464 h 856"/>
                    <a:gd name="T46" fmla="*/ 9179 w 750"/>
                    <a:gd name="T47" fmla="*/ 135068 h 856"/>
                    <a:gd name="T48" fmla="*/ 1311 w 750"/>
                    <a:gd name="T49" fmla="*/ 145559 h 856"/>
                    <a:gd name="T50" fmla="*/ 45897 w 750"/>
                    <a:gd name="T51" fmla="*/ 182276 h 856"/>
                    <a:gd name="T52" fmla="*/ 74747 w 750"/>
                    <a:gd name="T53" fmla="*/ 199324 h 856"/>
                    <a:gd name="T54" fmla="*/ 110153 w 750"/>
                    <a:gd name="T55" fmla="*/ 216371 h 856"/>
                    <a:gd name="T56" fmla="*/ 194079 w 750"/>
                    <a:gd name="T57" fmla="*/ 262268 h 856"/>
                    <a:gd name="T58" fmla="*/ 142936 w 750"/>
                    <a:gd name="T59" fmla="*/ 326524 h 856"/>
                    <a:gd name="T60" fmla="*/ 10491 w 750"/>
                    <a:gd name="T61" fmla="*/ 329147 h 856"/>
                    <a:gd name="T62" fmla="*/ 3934 w 750"/>
                    <a:gd name="T63" fmla="*/ 361930 h 856"/>
                    <a:gd name="T64" fmla="*/ 1311 w 750"/>
                    <a:gd name="T65" fmla="*/ 411761 h 856"/>
                    <a:gd name="T66" fmla="*/ 6557 w 750"/>
                    <a:gd name="T67" fmla="*/ 426186 h 856"/>
                    <a:gd name="T68" fmla="*/ 48520 w 750"/>
                    <a:gd name="T69" fmla="*/ 448479 h 856"/>
                    <a:gd name="T70" fmla="*/ 107530 w 750"/>
                    <a:gd name="T71" fmla="*/ 376355 h 856"/>
                    <a:gd name="T72" fmla="*/ 128512 w 750"/>
                    <a:gd name="T73" fmla="*/ 361930 h 856"/>
                    <a:gd name="T74" fmla="*/ 230797 w 750"/>
                    <a:gd name="T75" fmla="*/ 304231 h 856"/>
                    <a:gd name="T76" fmla="*/ 232108 w 750"/>
                    <a:gd name="T77" fmla="*/ 422252 h 856"/>
                    <a:gd name="T78" fmla="*/ 230797 w 750"/>
                    <a:gd name="T79" fmla="*/ 449790 h 856"/>
                    <a:gd name="T80" fmla="*/ 199324 w 750"/>
                    <a:gd name="T81" fmla="*/ 535027 h 856"/>
                    <a:gd name="T82" fmla="*/ 237353 w 750"/>
                    <a:gd name="T83" fmla="*/ 561254 h 856"/>
                    <a:gd name="T84" fmla="*/ 253089 w 750"/>
                    <a:gd name="T85" fmla="*/ 558631 h 856"/>
                    <a:gd name="T86" fmla="*/ 259646 w 750"/>
                    <a:gd name="T87" fmla="*/ 491753 h 856"/>
                    <a:gd name="T88" fmla="*/ 326525 w 750"/>
                    <a:gd name="T89" fmla="*/ 503555 h 856"/>
                    <a:gd name="T90" fmla="*/ 255712 w 750"/>
                    <a:gd name="T91" fmla="*/ 393402 h 856"/>
                    <a:gd name="T92" fmla="*/ 285873 w 750"/>
                    <a:gd name="T93" fmla="*/ 317345 h 856"/>
                    <a:gd name="T94" fmla="*/ 369799 w 750"/>
                    <a:gd name="T95" fmla="*/ 368487 h 856"/>
                    <a:gd name="T96" fmla="*/ 402583 w 750"/>
                    <a:gd name="T97" fmla="*/ 389468 h 856"/>
                    <a:gd name="T98" fmla="*/ 431432 w 750"/>
                    <a:gd name="T99" fmla="*/ 406516 h 856"/>
                    <a:gd name="T100" fmla="*/ 489131 w 750"/>
                    <a:gd name="T101" fmla="*/ 417006 h 856"/>
                    <a:gd name="T102" fmla="*/ 445857 w 750"/>
                    <a:gd name="T103" fmla="*/ 380289 h 85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77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177" name="Freeform 53"/>
                <p:cNvSpPr>
                  <a:spLocks noChangeAspect="1"/>
                </p:cNvSpPr>
                <p:nvPr/>
              </p:nvSpPr>
              <p:spPr bwMode="auto">
                <a:xfrm rot="-608747">
                  <a:off x="8713407" y="888239"/>
                  <a:ext cx="384613" cy="438971"/>
                </a:xfrm>
                <a:custGeom>
                  <a:avLst/>
                  <a:gdLst>
                    <a:gd name="T0" fmla="*/ 340511 w 750"/>
                    <a:gd name="T1" fmla="*/ 292305 h 856"/>
                    <a:gd name="T2" fmla="*/ 298460 w 750"/>
                    <a:gd name="T3" fmla="*/ 269742 h 856"/>
                    <a:gd name="T4" fmla="*/ 251280 w 750"/>
                    <a:gd name="T5" fmla="*/ 246152 h 856"/>
                    <a:gd name="T6" fmla="*/ 252306 w 750"/>
                    <a:gd name="T7" fmla="*/ 194870 h 856"/>
                    <a:gd name="T8" fmla="*/ 374357 w 750"/>
                    <a:gd name="T9" fmla="*/ 187691 h 856"/>
                    <a:gd name="T10" fmla="*/ 381536 w 750"/>
                    <a:gd name="T11" fmla="*/ 156922 h 856"/>
                    <a:gd name="T12" fmla="*/ 383587 w 750"/>
                    <a:gd name="T13" fmla="*/ 116922 h 856"/>
                    <a:gd name="T14" fmla="*/ 378459 w 750"/>
                    <a:gd name="T15" fmla="*/ 105640 h 856"/>
                    <a:gd name="T16" fmla="*/ 345639 w 750"/>
                    <a:gd name="T17" fmla="*/ 89230 h 856"/>
                    <a:gd name="T18" fmla="*/ 299485 w 750"/>
                    <a:gd name="T19" fmla="*/ 145640 h 856"/>
                    <a:gd name="T20" fmla="*/ 283075 w 750"/>
                    <a:gd name="T21" fmla="*/ 156922 h 856"/>
                    <a:gd name="T22" fmla="*/ 204101 w 750"/>
                    <a:gd name="T23" fmla="*/ 202050 h 856"/>
                    <a:gd name="T24" fmla="*/ 202050 w 750"/>
                    <a:gd name="T25" fmla="*/ 108717 h 856"/>
                    <a:gd name="T26" fmla="*/ 204101 w 750"/>
                    <a:gd name="T27" fmla="*/ 88204 h 856"/>
                    <a:gd name="T28" fmla="*/ 204101 w 750"/>
                    <a:gd name="T29" fmla="*/ 45128 h 856"/>
                    <a:gd name="T30" fmla="*/ 196922 w 750"/>
                    <a:gd name="T31" fmla="*/ 0 h 856"/>
                    <a:gd name="T32" fmla="*/ 182563 w 750"/>
                    <a:gd name="T33" fmla="*/ 23590 h 856"/>
                    <a:gd name="T34" fmla="*/ 180512 w 750"/>
                    <a:gd name="T35" fmla="*/ 55384 h 856"/>
                    <a:gd name="T36" fmla="*/ 182563 w 750"/>
                    <a:gd name="T37" fmla="*/ 102563 h 856"/>
                    <a:gd name="T38" fmla="*/ 185640 w 750"/>
                    <a:gd name="T39" fmla="*/ 154871 h 856"/>
                    <a:gd name="T40" fmla="*/ 140512 w 750"/>
                    <a:gd name="T41" fmla="*/ 180511 h 856"/>
                    <a:gd name="T42" fmla="*/ 73846 w 750"/>
                    <a:gd name="T43" fmla="*/ 77948 h 856"/>
                    <a:gd name="T44" fmla="*/ 43077 w 750"/>
                    <a:gd name="T45" fmla="*/ 87179 h 856"/>
                    <a:gd name="T46" fmla="*/ 7179 w 750"/>
                    <a:gd name="T47" fmla="*/ 105640 h 856"/>
                    <a:gd name="T48" fmla="*/ 1026 w 750"/>
                    <a:gd name="T49" fmla="*/ 113845 h 856"/>
                    <a:gd name="T50" fmla="*/ 35897 w 750"/>
                    <a:gd name="T51" fmla="*/ 142563 h 856"/>
                    <a:gd name="T52" fmla="*/ 58461 w 750"/>
                    <a:gd name="T53" fmla="*/ 155896 h 856"/>
                    <a:gd name="T54" fmla="*/ 86153 w 750"/>
                    <a:gd name="T55" fmla="*/ 169229 h 856"/>
                    <a:gd name="T56" fmla="*/ 151794 w 750"/>
                    <a:gd name="T57" fmla="*/ 205127 h 856"/>
                    <a:gd name="T58" fmla="*/ 111794 w 750"/>
                    <a:gd name="T59" fmla="*/ 255383 h 856"/>
                    <a:gd name="T60" fmla="*/ 8205 w 750"/>
                    <a:gd name="T61" fmla="*/ 257434 h 856"/>
                    <a:gd name="T62" fmla="*/ 3077 w 750"/>
                    <a:gd name="T63" fmla="*/ 283075 h 856"/>
                    <a:gd name="T64" fmla="*/ 1026 w 750"/>
                    <a:gd name="T65" fmla="*/ 322049 h 856"/>
                    <a:gd name="T66" fmla="*/ 5128 w 750"/>
                    <a:gd name="T67" fmla="*/ 333331 h 856"/>
                    <a:gd name="T68" fmla="*/ 37948 w 750"/>
                    <a:gd name="T69" fmla="*/ 350767 h 856"/>
                    <a:gd name="T70" fmla="*/ 84102 w 750"/>
                    <a:gd name="T71" fmla="*/ 294357 h 856"/>
                    <a:gd name="T72" fmla="*/ 100512 w 750"/>
                    <a:gd name="T73" fmla="*/ 283075 h 856"/>
                    <a:gd name="T74" fmla="*/ 180512 w 750"/>
                    <a:gd name="T75" fmla="*/ 237947 h 856"/>
                    <a:gd name="T76" fmla="*/ 181537 w 750"/>
                    <a:gd name="T77" fmla="*/ 330254 h 856"/>
                    <a:gd name="T78" fmla="*/ 180512 w 750"/>
                    <a:gd name="T79" fmla="*/ 351792 h 856"/>
                    <a:gd name="T80" fmla="*/ 155896 w 750"/>
                    <a:gd name="T81" fmla="*/ 418458 h 856"/>
                    <a:gd name="T82" fmla="*/ 185640 w 750"/>
                    <a:gd name="T83" fmla="*/ 438971 h 856"/>
                    <a:gd name="T84" fmla="*/ 197947 w 750"/>
                    <a:gd name="T85" fmla="*/ 436920 h 856"/>
                    <a:gd name="T86" fmla="*/ 203076 w 750"/>
                    <a:gd name="T87" fmla="*/ 384612 h 856"/>
                    <a:gd name="T88" fmla="*/ 255383 w 750"/>
                    <a:gd name="T89" fmla="*/ 393843 h 856"/>
                    <a:gd name="T90" fmla="*/ 199999 w 750"/>
                    <a:gd name="T91" fmla="*/ 307690 h 856"/>
                    <a:gd name="T92" fmla="*/ 223588 w 750"/>
                    <a:gd name="T93" fmla="*/ 248203 h 856"/>
                    <a:gd name="T94" fmla="*/ 289229 w 750"/>
                    <a:gd name="T95" fmla="*/ 288203 h 856"/>
                    <a:gd name="T96" fmla="*/ 314870 w 750"/>
                    <a:gd name="T97" fmla="*/ 304613 h 856"/>
                    <a:gd name="T98" fmla="*/ 337434 w 750"/>
                    <a:gd name="T99" fmla="*/ 317946 h 856"/>
                    <a:gd name="T100" fmla="*/ 382562 w 750"/>
                    <a:gd name="T101" fmla="*/ 326151 h 856"/>
                    <a:gd name="T102" fmla="*/ 348716 w 750"/>
                    <a:gd name="T103" fmla="*/ 297434 h 85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77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6162" name="Group 56"/>
              <p:cNvGrpSpPr>
                <a:grpSpLocks/>
              </p:cNvGrpSpPr>
              <p:nvPr/>
            </p:nvGrpSpPr>
            <p:grpSpPr bwMode="auto"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6163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893936 w 760"/>
                    <a:gd name="T1" fmla="*/ 796119 h 870"/>
                    <a:gd name="T2" fmla="*/ 989036 w 760"/>
                    <a:gd name="T3" fmla="*/ 714605 h 870"/>
                    <a:gd name="T4" fmla="*/ 760797 w 760"/>
                    <a:gd name="T5" fmla="*/ 633092 h 870"/>
                    <a:gd name="T6" fmla="*/ 682000 w 760"/>
                    <a:gd name="T7" fmla="*/ 592335 h 870"/>
                    <a:gd name="T8" fmla="*/ 760797 w 760"/>
                    <a:gd name="T9" fmla="*/ 551578 h 870"/>
                    <a:gd name="T10" fmla="*/ 989036 w 760"/>
                    <a:gd name="T11" fmla="*/ 470064 h 870"/>
                    <a:gd name="T12" fmla="*/ 899371 w 760"/>
                    <a:gd name="T13" fmla="*/ 388550 h 870"/>
                    <a:gd name="T14" fmla="*/ 934693 w 760"/>
                    <a:gd name="T15" fmla="*/ 369530 h 870"/>
                    <a:gd name="T16" fmla="*/ 915673 w 760"/>
                    <a:gd name="T17" fmla="*/ 347793 h 870"/>
                    <a:gd name="T18" fmla="*/ 880351 w 760"/>
                    <a:gd name="T19" fmla="*/ 366813 h 870"/>
                    <a:gd name="T20" fmla="*/ 858614 w 760"/>
                    <a:gd name="T21" fmla="*/ 241825 h 870"/>
                    <a:gd name="T22" fmla="*/ 673849 w 760"/>
                    <a:gd name="T23" fmla="*/ 402135 h 870"/>
                    <a:gd name="T24" fmla="*/ 600486 w 760"/>
                    <a:gd name="T25" fmla="*/ 456478 h 870"/>
                    <a:gd name="T26" fmla="*/ 603203 w 760"/>
                    <a:gd name="T27" fmla="*/ 361378 h 870"/>
                    <a:gd name="T28" fmla="*/ 646677 w 760"/>
                    <a:gd name="T29" fmla="*/ 122271 h 870"/>
                    <a:gd name="T30" fmla="*/ 532558 w 760"/>
                    <a:gd name="T31" fmla="*/ 157594 h 870"/>
                    <a:gd name="T32" fmla="*/ 532558 w 760"/>
                    <a:gd name="T33" fmla="*/ 116837 h 870"/>
                    <a:gd name="T34" fmla="*/ 505386 w 760"/>
                    <a:gd name="T35" fmla="*/ 122271 h 870"/>
                    <a:gd name="T36" fmla="*/ 505386 w 760"/>
                    <a:gd name="T37" fmla="*/ 163028 h 870"/>
                    <a:gd name="T38" fmla="*/ 383116 w 760"/>
                    <a:gd name="T39" fmla="*/ 122271 h 870"/>
                    <a:gd name="T40" fmla="*/ 429307 w 760"/>
                    <a:gd name="T41" fmla="*/ 361378 h 870"/>
                    <a:gd name="T42" fmla="*/ 437458 w 760"/>
                    <a:gd name="T43" fmla="*/ 456478 h 870"/>
                    <a:gd name="T44" fmla="*/ 358661 w 760"/>
                    <a:gd name="T45" fmla="*/ 402135 h 870"/>
                    <a:gd name="T46" fmla="*/ 173896 w 760"/>
                    <a:gd name="T47" fmla="*/ 241825 h 870"/>
                    <a:gd name="T48" fmla="*/ 149442 w 760"/>
                    <a:gd name="T49" fmla="*/ 361378 h 870"/>
                    <a:gd name="T50" fmla="*/ 114120 w 760"/>
                    <a:gd name="T51" fmla="*/ 342359 h 870"/>
                    <a:gd name="T52" fmla="*/ 103251 w 760"/>
                    <a:gd name="T53" fmla="*/ 366813 h 870"/>
                    <a:gd name="T54" fmla="*/ 138574 w 760"/>
                    <a:gd name="T55" fmla="*/ 388550 h 870"/>
                    <a:gd name="T56" fmla="*/ 40757 w 760"/>
                    <a:gd name="T57" fmla="*/ 470064 h 870"/>
                    <a:gd name="T58" fmla="*/ 271713 w 760"/>
                    <a:gd name="T59" fmla="*/ 551578 h 870"/>
                    <a:gd name="T60" fmla="*/ 355944 w 760"/>
                    <a:gd name="T61" fmla="*/ 592335 h 870"/>
                    <a:gd name="T62" fmla="*/ 271713 w 760"/>
                    <a:gd name="T63" fmla="*/ 633092 h 870"/>
                    <a:gd name="T64" fmla="*/ 40757 w 760"/>
                    <a:gd name="T65" fmla="*/ 714605 h 870"/>
                    <a:gd name="T66" fmla="*/ 133139 w 760"/>
                    <a:gd name="T67" fmla="*/ 796119 h 870"/>
                    <a:gd name="T68" fmla="*/ 97817 w 760"/>
                    <a:gd name="T69" fmla="*/ 815139 h 870"/>
                    <a:gd name="T70" fmla="*/ 114120 w 760"/>
                    <a:gd name="T71" fmla="*/ 836876 h 870"/>
                    <a:gd name="T72" fmla="*/ 149442 w 760"/>
                    <a:gd name="T73" fmla="*/ 817856 h 870"/>
                    <a:gd name="T74" fmla="*/ 173896 w 760"/>
                    <a:gd name="T75" fmla="*/ 942844 h 870"/>
                    <a:gd name="T76" fmla="*/ 358661 w 760"/>
                    <a:gd name="T77" fmla="*/ 782534 h 870"/>
                    <a:gd name="T78" fmla="*/ 437458 w 760"/>
                    <a:gd name="T79" fmla="*/ 728191 h 870"/>
                    <a:gd name="T80" fmla="*/ 429307 w 760"/>
                    <a:gd name="T81" fmla="*/ 823291 h 870"/>
                    <a:gd name="T82" fmla="*/ 383116 w 760"/>
                    <a:gd name="T83" fmla="*/ 1062398 h 870"/>
                    <a:gd name="T84" fmla="*/ 499952 w 760"/>
                    <a:gd name="T85" fmla="*/ 1024358 h 870"/>
                    <a:gd name="T86" fmla="*/ 499952 w 760"/>
                    <a:gd name="T87" fmla="*/ 1065115 h 870"/>
                    <a:gd name="T88" fmla="*/ 527124 w 760"/>
                    <a:gd name="T89" fmla="*/ 1059681 h 870"/>
                    <a:gd name="T90" fmla="*/ 527124 w 760"/>
                    <a:gd name="T91" fmla="*/ 1021641 h 870"/>
                    <a:gd name="T92" fmla="*/ 646677 w 760"/>
                    <a:gd name="T93" fmla="*/ 1062398 h 870"/>
                    <a:gd name="T94" fmla="*/ 603203 w 760"/>
                    <a:gd name="T95" fmla="*/ 823291 h 870"/>
                    <a:gd name="T96" fmla="*/ 600486 w 760"/>
                    <a:gd name="T97" fmla="*/ 728191 h 870"/>
                    <a:gd name="T98" fmla="*/ 673849 w 760"/>
                    <a:gd name="T99" fmla="*/ 782534 h 870"/>
                    <a:gd name="T100" fmla="*/ 858614 w 760"/>
                    <a:gd name="T101" fmla="*/ 942844 h 870"/>
                    <a:gd name="T102" fmla="*/ 883068 w 760"/>
                    <a:gd name="T103" fmla="*/ 823291 h 870"/>
                    <a:gd name="T104" fmla="*/ 918390 w 760"/>
                    <a:gd name="T105" fmla="*/ 842311 h 870"/>
                    <a:gd name="T106" fmla="*/ 926542 w 760"/>
                    <a:gd name="T107" fmla="*/ 817856 h 870"/>
                    <a:gd name="T108" fmla="*/ 470064 w 760"/>
                    <a:gd name="T109" fmla="*/ 673848 h 870"/>
                    <a:gd name="T110" fmla="*/ 567881 w 760"/>
                    <a:gd name="T111" fmla="*/ 510821 h 870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77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164" name="Freeform 73"/>
                <p:cNvSpPr>
                  <a:spLocks noChangeAspect="1" noEditPoints="1"/>
                </p:cNvSpPr>
                <p:nvPr/>
              </p:nvSpPr>
              <p:spPr bwMode="auto">
                <a:xfrm rot="-1185563">
                  <a:off x="7564131" y="154734"/>
                  <a:ext cx="722936" cy="825205"/>
                </a:xfrm>
                <a:custGeom>
                  <a:avLst/>
                  <a:gdLst>
                    <a:gd name="T0" fmla="*/ 597745 w 820"/>
                    <a:gd name="T1" fmla="*/ 537794 h 936"/>
                    <a:gd name="T2" fmla="*/ 578349 w 820"/>
                    <a:gd name="T3" fmla="*/ 527214 h 936"/>
                    <a:gd name="T4" fmla="*/ 453157 w 820"/>
                    <a:gd name="T5" fmla="*/ 451394 h 936"/>
                    <a:gd name="T6" fmla="*/ 460210 w 820"/>
                    <a:gd name="T7" fmla="*/ 412603 h 936"/>
                    <a:gd name="T8" fmla="*/ 497239 w 820"/>
                    <a:gd name="T9" fmla="*/ 364995 h 936"/>
                    <a:gd name="T10" fmla="*/ 603034 w 820"/>
                    <a:gd name="T11" fmla="*/ 285648 h 936"/>
                    <a:gd name="T12" fmla="*/ 648879 w 820"/>
                    <a:gd name="T13" fmla="*/ 257436 h 936"/>
                    <a:gd name="T14" fmla="*/ 655932 w 820"/>
                    <a:gd name="T15" fmla="*/ 172799 h 936"/>
                    <a:gd name="T16" fmla="*/ 613614 w 820"/>
                    <a:gd name="T17" fmla="*/ 174563 h 936"/>
                    <a:gd name="T18" fmla="*/ 472553 w 820"/>
                    <a:gd name="T19" fmla="*/ 320913 h 936"/>
                    <a:gd name="T20" fmla="*/ 428472 w 820"/>
                    <a:gd name="T21" fmla="*/ 338546 h 936"/>
                    <a:gd name="T22" fmla="*/ 377337 w 820"/>
                    <a:gd name="T23" fmla="*/ 313860 h 936"/>
                    <a:gd name="T24" fmla="*/ 447868 w 820"/>
                    <a:gd name="T25" fmla="*/ 81110 h 936"/>
                    <a:gd name="T26" fmla="*/ 428472 w 820"/>
                    <a:gd name="T27" fmla="*/ 44081 h 936"/>
                    <a:gd name="T28" fmla="*/ 356178 w 820"/>
                    <a:gd name="T29" fmla="*/ 0 h 936"/>
                    <a:gd name="T30" fmla="*/ 354415 w 820"/>
                    <a:gd name="T31" fmla="*/ 105796 h 936"/>
                    <a:gd name="T32" fmla="*/ 352652 w 820"/>
                    <a:gd name="T33" fmla="*/ 162220 h 936"/>
                    <a:gd name="T34" fmla="*/ 350888 w 820"/>
                    <a:gd name="T35" fmla="*/ 313860 h 936"/>
                    <a:gd name="T36" fmla="*/ 299754 w 820"/>
                    <a:gd name="T37" fmla="*/ 336782 h 936"/>
                    <a:gd name="T38" fmla="*/ 148114 w 820"/>
                    <a:gd name="T39" fmla="*/ 275068 h 936"/>
                    <a:gd name="T40" fmla="*/ 98742 w 820"/>
                    <a:gd name="T41" fmla="*/ 246856 h 936"/>
                    <a:gd name="T42" fmla="*/ 8816 w 820"/>
                    <a:gd name="T43" fmla="*/ 197485 h 936"/>
                    <a:gd name="T44" fmla="*/ 8816 w 820"/>
                    <a:gd name="T45" fmla="*/ 285648 h 936"/>
                    <a:gd name="T46" fmla="*/ 31739 w 820"/>
                    <a:gd name="T47" fmla="*/ 320913 h 936"/>
                    <a:gd name="T48" fmla="*/ 234513 w 820"/>
                    <a:gd name="T49" fmla="*/ 350888 h 936"/>
                    <a:gd name="T50" fmla="*/ 266252 w 820"/>
                    <a:gd name="T51" fmla="*/ 412603 h 936"/>
                    <a:gd name="T52" fmla="*/ 232750 w 820"/>
                    <a:gd name="T53" fmla="*/ 469027 h 936"/>
                    <a:gd name="T54" fmla="*/ 29975 w 820"/>
                    <a:gd name="T55" fmla="*/ 511345 h 936"/>
                    <a:gd name="T56" fmla="*/ 7053 w 820"/>
                    <a:gd name="T57" fmla="*/ 546610 h 936"/>
                    <a:gd name="T58" fmla="*/ 84636 w 820"/>
                    <a:gd name="T59" fmla="*/ 580112 h 936"/>
                    <a:gd name="T60" fmla="*/ 134008 w 820"/>
                    <a:gd name="T61" fmla="*/ 553663 h 936"/>
                    <a:gd name="T62" fmla="*/ 153403 w 820"/>
                    <a:gd name="T63" fmla="*/ 543084 h 936"/>
                    <a:gd name="T64" fmla="*/ 285648 w 820"/>
                    <a:gd name="T65" fmla="*/ 469027 h 936"/>
                    <a:gd name="T66" fmla="*/ 345599 w 820"/>
                    <a:gd name="T67" fmla="*/ 506055 h 936"/>
                    <a:gd name="T68" fmla="*/ 275068 w 820"/>
                    <a:gd name="T69" fmla="*/ 742332 h 936"/>
                    <a:gd name="T70" fmla="*/ 294464 w 820"/>
                    <a:gd name="T71" fmla="*/ 779360 h 936"/>
                    <a:gd name="T72" fmla="*/ 366758 w 820"/>
                    <a:gd name="T73" fmla="*/ 825205 h 936"/>
                    <a:gd name="T74" fmla="*/ 370284 w 820"/>
                    <a:gd name="T75" fmla="*/ 717646 h 936"/>
                    <a:gd name="T76" fmla="*/ 370284 w 820"/>
                    <a:gd name="T77" fmla="*/ 661222 h 936"/>
                    <a:gd name="T78" fmla="*/ 373811 w 820"/>
                    <a:gd name="T79" fmla="*/ 507818 h 936"/>
                    <a:gd name="T80" fmla="*/ 424945 w 820"/>
                    <a:gd name="T81" fmla="*/ 486659 h 936"/>
                    <a:gd name="T82" fmla="*/ 574822 w 820"/>
                    <a:gd name="T83" fmla="*/ 548373 h 936"/>
                    <a:gd name="T84" fmla="*/ 624194 w 820"/>
                    <a:gd name="T85" fmla="*/ 576586 h 936"/>
                    <a:gd name="T86" fmla="*/ 715883 w 820"/>
                    <a:gd name="T87" fmla="*/ 625957 h 936"/>
                    <a:gd name="T88" fmla="*/ 363231 w 820"/>
                    <a:gd name="T89" fmla="*/ 481370 h 936"/>
                    <a:gd name="T90" fmla="*/ 324440 w 820"/>
                    <a:gd name="T91" fmla="*/ 469027 h 936"/>
                    <a:gd name="T92" fmla="*/ 296227 w 820"/>
                    <a:gd name="T93" fmla="*/ 424945 h 936"/>
                    <a:gd name="T94" fmla="*/ 299754 w 820"/>
                    <a:gd name="T95" fmla="*/ 384390 h 936"/>
                    <a:gd name="T96" fmla="*/ 336782 w 820"/>
                    <a:gd name="T97" fmla="*/ 347362 h 936"/>
                    <a:gd name="T98" fmla="*/ 377337 w 820"/>
                    <a:gd name="T99" fmla="*/ 343835 h 936"/>
                    <a:gd name="T100" fmla="*/ 421419 w 820"/>
                    <a:gd name="T101" fmla="*/ 373811 h 936"/>
                    <a:gd name="T102" fmla="*/ 431998 w 820"/>
                    <a:gd name="T103" fmla="*/ 412603 h 936"/>
                    <a:gd name="T104" fmla="*/ 412602 w 820"/>
                    <a:gd name="T105" fmla="*/ 460210 h 936"/>
                    <a:gd name="T106" fmla="*/ 363231 w 820"/>
                    <a:gd name="T107" fmla="*/ 481370 h 9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77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165" name="Freeform 77"/>
                <p:cNvSpPr>
                  <a:spLocks noChangeAspect="1" noEditPoints="1"/>
                </p:cNvSpPr>
                <p:nvPr/>
              </p:nvSpPr>
              <p:spPr bwMode="auto">
                <a:xfrm rot="-642487">
                  <a:off x="7869058" y="3830515"/>
                  <a:ext cx="639682" cy="729516"/>
                </a:xfrm>
                <a:custGeom>
                  <a:avLst/>
                  <a:gdLst>
                    <a:gd name="T0" fmla="*/ 556043 w 826"/>
                    <a:gd name="T1" fmla="*/ 490991 h 942"/>
                    <a:gd name="T2" fmla="*/ 610254 w 826"/>
                    <a:gd name="T3" fmla="*/ 441427 h 942"/>
                    <a:gd name="T4" fmla="*/ 419743 w 826"/>
                    <a:gd name="T5" fmla="*/ 365532 h 942"/>
                    <a:gd name="T6" fmla="*/ 610254 w 826"/>
                    <a:gd name="T7" fmla="*/ 291187 h 942"/>
                    <a:gd name="T8" fmla="*/ 559141 w 826"/>
                    <a:gd name="T9" fmla="*/ 243172 h 942"/>
                    <a:gd name="T10" fmla="*/ 579276 w 826"/>
                    <a:gd name="T11" fmla="*/ 230781 h 942"/>
                    <a:gd name="T12" fmla="*/ 565336 w 826"/>
                    <a:gd name="T13" fmla="*/ 213744 h 942"/>
                    <a:gd name="T14" fmla="*/ 545201 w 826"/>
                    <a:gd name="T15" fmla="*/ 224586 h 942"/>
                    <a:gd name="T16" fmla="*/ 529712 w 826"/>
                    <a:gd name="T17" fmla="*/ 151789 h 942"/>
                    <a:gd name="T18" fmla="*/ 370179 w 826"/>
                    <a:gd name="T19" fmla="*/ 278796 h 942"/>
                    <a:gd name="T20" fmla="*/ 399608 w 826"/>
                    <a:gd name="T21" fmla="*/ 77443 h 942"/>
                    <a:gd name="T22" fmla="*/ 333006 w 826"/>
                    <a:gd name="T23" fmla="*/ 96030 h 942"/>
                    <a:gd name="T24" fmla="*/ 333006 w 826"/>
                    <a:gd name="T25" fmla="*/ 72797 h 942"/>
                    <a:gd name="T26" fmla="*/ 311322 w 826"/>
                    <a:gd name="T27" fmla="*/ 75894 h 942"/>
                    <a:gd name="T28" fmla="*/ 309773 w 826"/>
                    <a:gd name="T29" fmla="*/ 99127 h 942"/>
                    <a:gd name="T30" fmla="*/ 240074 w 826"/>
                    <a:gd name="T31" fmla="*/ 77443 h 942"/>
                    <a:gd name="T32" fmla="*/ 272601 w 826"/>
                    <a:gd name="T33" fmla="*/ 278796 h 942"/>
                    <a:gd name="T34" fmla="*/ 109970 w 826"/>
                    <a:gd name="T35" fmla="*/ 151789 h 942"/>
                    <a:gd name="T36" fmla="*/ 92932 w 826"/>
                    <a:gd name="T37" fmla="*/ 219939 h 942"/>
                    <a:gd name="T38" fmla="*/ 72797 w 826"/>
                    <a:gd name="T39" fmla="*/ 209097 h 942"/>
                    <a:gd name="T40" fmla="*/ 65052 w 826"/>
                    <a:gd name="T41" fmla="*/ 229232 h 942"/>
                    <a:gd name="T42" fmla="*/ 85188 w 826"/>
                    <a:gd name="T43" fmla="*/ 241623 h 942"/>
                    <a:gd name="T44" fmla="*/ 30977 w 826"/>
                    <a:gd name="T45" fmla="*/ 291187 h 942"/>
                    <a:gd name="T46" fmla="*/ 224586 w 826"/>
                    <a:gd name="T47" fmla="*/ 365532 h 942"/>
                    <a:gd name="T48" fmla="*/ 30977 w 826"/>
                    <a:gd name="T49" fmla="*/ 441427 h 942"/>
                    <a:gd name="T50" fmla="*/ 80541 w 826"/>
                    <a:gd name="T51" fmla="*/ 489442 h 942"/>
                    <a:gd name="T52" fmla="*/ 61955 w 826"/>
                    <a:gd name="T53" fmla="*/ 501833 h 942"/>
                    <a:gd name="T54" fmla="*/ 74346 w 826"/>
                    <a:gd name="T55" fmla="*/ 518870 h 942"/>
                    <a:gd name="T56" fmla="*/ 94481 w 826"/>
                    <a:gd name="T57" fmla="*/ 508028 h 942"/>
                    <a:gd name="T58" fmla="*/ 109970 w 826"/>
                    <a:gd name="T59" fmla="*/ 579276 h 942"/>
                    <a:gd name="T60" fmla="*/ 272601 w 826"/>
                    <a:gd name="T61" fmla="*/ 452269 h 942"/>
                    <a:gd name="T62" fmla="*/ 240074 w 826"/>
                    <a:gd name="T63" fmla="*/ 655170 h 942"/>
                    <a:gd name="T64" fmla="*/ 306676 w 826"/>
                    <a:gd name="T65" fmla="*/ 635035 h 942"/>
                    <a:gd name="T66" fmla="*/ 308224 w 826"/>
                    <a:gd name="T67" fmla="*/ 658268 h 942"/>
                    <a:gd name="T68" fmla="*/ 329909 w 826"/>
                    <a:gd name="T69" fmla="*/ 655170 h 942"/>
                    <a:gd name="T70" fmla="*/ 329909 w 826"/>
                    <a:gd name="T71" fmla="*/ 631937 h 942"/>
                    <a:gd name="T72" fmla="*/ 399608 w 826"/>
                    <a:gd name="T73" fmla="*/ 653622 h 942"/>
                    <a:gd name="T74" fmla="*/ 370179 w 826"/>
                    <a:gd name="T75" fmla="*/ 452269 h 942"/>
                    <a:gd name="T76" fmla="*/ 529712 w 826"/>
                    <a:gd name="T77" fmla="*/ 579276 h 942"/>
                    <a:gd name="T78" fmla="*/ 546750 w 826"/>
                    <a:gd name="T79" fmla="*/ 511126 h 942"/>
                    <a:gd name="T80" fmla="*/ 566885 w 826"/>
                    <a:gd name="T81" fmla="*/ 521968 h 942"/>
                    <a:gd name="T82" fmla="*/ 574630 w 826"/>
                    <a:gd name="T83" fmla="*/ 501833 h 942"/>
                    <a:gd name="T84" fmla="*/ 291187 w 826"/>
                    <a:gd name="T85" fmla="*/ 421292 h 942"/>
                    <a:gd name="T86" fmla="*/ 353142 w 826"/>
                    <a:gd name="T87" fmla="*/ 309773 h 942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FEFFFF">
                      <a:alpha val="25882"/>
                    </a:srgbClr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166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666443 w 628"/>
                    <a:gd name="T1" fmla="*/ 585884 h 712"/>
                    <a:gd name="T2" fmla="*/ 729914 w 628"/>
                    <a:gd name="T3" fmla="*/ 524855 h 712"/>
                    <a:gd name="T4" fmla="*/ 488237 w 628"/>
                    <a:gd name="T5" fmla="*/ 456502 h 712"/>
                    <a:gd name="T6" fmla="*/ 490678 w 628"/>
                    <a:gd name="T7" fmla="*/ 432090 h 712"/>
                    <a:gd name="T8" fmla="*/ 620061 w 628"/>
                    <a:gd name="T9" fmla="*/ 310031 h 712"/>
                    <a:gd name="T10" fmla="*/ 639590 w 628"/>
                    <a:gd name="T11" fmla="*/ 300266 h 712"/>
                    <a:gd name="T12" fmla="*/ 756767 w 628"/>
                    <a:gd name="T13" fmla="*/ 288060 h 712"/>
                    <a:gd name="T14" fmla="*/ 756767 w 628"/>
                    <a:gd name="T15" fmla="*/ 207501 h 712"/>
                    <a:gd name="T16" fmla="*/ 681091 w 628"/>
                    <a:gd name="T17" fmla="*/ 175765 h 712"/>
                    <a:gd name="T18" fmla="*/ 649355 w 628"/>
                    <a:gd name="T19" fmla="*/ 180648 h 712"/>
                    <a:gd name="T20" fmla="*/ 549267 w 628"/>
                    <a:gd name="T21" fmla="*/ 322236 h 712"/>
                    <a:gd name="T22" fmla="*/ 439413 w 628"/>
                    <a:gd name="T23" fmla="*/ 339325 h 712"/>
                    <a:gd name="T24" fmla="*/ 395472 w 628"/>
                    <a:gd name="T25" fmla="*/ 166001 h 712"/>
                    <a:gd name="T26" fmla="*/ 395472 w 628"/>
                    <a:gd name="T27" fmla="*/ 144030 h 712"/>
                    <a:gd name="T28" fmla="*/ 446737 w 628"/>
                    <a:gd name="T29" fmla="*/ 36618 h 712"/>
                    <a:gd name="T30" fmla="*/ 375942 w 628"/>
                    <a:gd name="T31" fmla="*/ 0 h 712"/>
                    <a:gd name="T32" fmla="*/ 310030 w 628"/>
                    <a:gd name="T33" fmla="*/ 43941 h 712"/>
                    <a:gd name="T34" fmla="*/ 297825 w 628"/>
                    <a:gd name="T35" fmla="*/ 75677 h 712"/>
                    <a:gd name="T36" fmla="*/ 371060 w 628"/>
                    <a:gd name="T37" fmla="*/ 231913 h 712"/>
                    <a:gd name="T38" fmla="*/ 332001 w 628"/>
                    <a:gd name="T39" fmla="*/ 339325 h 712"/>
                    <a:gd name="T40" fmla="*/ 158677 w 628"/>
                    <a:gd name="T41" fmla="*/ 285619 h 712"/>
                    <a:gd name="T42" fmla="*/ 139148 w 628"/>
                    <a:gd name="T43" fmla="*/ 275854 h 712"/>
                    <a:gd name="T44" fmla="*/ 70794 w 628"/>
                    <a:gd name="T45" fmla="*/ 178207 h 712"/>
                    <a:gd name="T46" fmla="*/ 0 w 628"/>
                    <a:gd name="T47" fmla="*/ 219707 h 712"/>
                    <a:gd name="T48" fmla="*/ 9765 w 628"/>
                    <a:gd name="T49" fmla="*/ 300266 h 712"/>
                    <a:gd name="T50" fmla="*/ 31735 w 628"/>
                    <a:gd name="T51" fmla="*/ 327119 h 712"/>
                    <a:gd name="T52" fmla="*/ 202618 w 628"/>
                    <a:gd name="T53" fmla="*/ 341766 h 712"/>
                    <a:gd name="T54" fmla="*/ 278295 w 628"/>
                    <a:gd name="T55" fmla="*/ 432090 h 712"/>
                    <a:gd name="T56" fmla="*/ 197736 w 628"/>
                    <a:gd name="T57" fmla="*/ 519972 h 712"/>
                    <a:gd name="T58" fmla="*/ 31735 w 628"/>
                    <a:gd name="T59" fmla="*/ 537061 h 712"/>
                    <a:gd name="T60" fmla="*/ 9765 w 628"/>
                    <a:gd name="T61" fmla="*/ 563914 h 712"/>
                    <a:gd name="T62" fmla="*/ 0 w 628"/>
                    <a:gd name="T63" fmla="*/ 642032 h 712"/>
                    <a:gd name="T64" fmla="*/ 70794 w 628"/>
                    <a:gd name="T65" fmla="*/ 685973 h 712"/>
                    <a:gd name="T66" fmla="*/ 139148 w 628"/>
                    <a:gd name="T67" fmla="*/ 583443 h 712"/>
                    <a:gd name="T68" fmla="*/ 161118 w 628"/>
                    <a:gd name="T69" fmla="*/ 571237 h 712"/>
                    <a:gd name="T70" fmla="*/ 312472 w 628"/>
                    <a:gd name="T71" fmla="*/ 510208 h 712"/>
                    <a:gd name="T72" fmla="*/ 366178 w 628"/>
                    <a:gd name="T73" fmla="*/ 637149 h 712"/>
                    <a:gd name="T74" fmla="*/ 297825 w 628"/>
                    <a:gd name="T75" fmla="*/ 788503 h 712"/>
                    <a:gd name="T76" fmla="*/ 310030 w 628"/>
                    <a:gd name="T77" fmla="*/ 820238 h 712"/>
                    <a:gd name="T78" fmla="*/ 371060 w 628"/>
                    <a:gd name="T79" fmla="*/ 869062 h 712"/>
                    <a:gd name="T80" fmla="*/ 446737 w 628"/>
                    <a:gd name="T81" fmla="*/ 827562 h 712"/>
                    <a:gd name="T82" fmla="*/ 393031 w 628"/>
                    <a:gd name="T83" fmla="*/ 717709 h 712"/>
                    <a:gd name="T84" fmla="*/ 393031 w 628"/>
                    <a:gd name="T85" fmla="*/ 693297 h 712"/>
                    <a:gd name="T86" fmla="*/ 415001 w 628"/>
                    <a:gd name="T87" fmla="*/ 534620 h 712"/>
                    <a:gd name="T88" fmla="*/ 551708 w 628"/>
                    <a:gd name="T89" fmla="*/ 546826 h 712"/>
                    <a:gd name="T90" fmla="*/ 649355 w 628"/>
                    <a:gd name="T91" fmla="*/ 683532 h 712"/>
                    <a:gd name="T92" fmla="*/ 681091 w 628"/>
                    <a:gd name="T93" fmla="*/ 688414 h 712"/>
                    <a:gd name="T94" fmla="*/ 754326 w 628"/>
                    <a:gd name="T95" fmla="*/ 659120 h 712"/>
                    <a:gd name="T96" fmla="*/ 756767 w 628"/>
                    <a:gd name="T97" fmla="*/ 573679 h 712"/>
                    <a:gd name="T98" fmla="*/ 371060 w 628"/>
                    <a:gd name="T99" fmla="*/ 498002 h 712"/>
                    <a:gd name="T100" fmla="*/ 336883 w 628"/>
                    <a:gd name="T101" fmla="*/ 480914 h 712"/>
                    <a:gd name="T102" fmla="*/ 317354 w 628"/>
                    <a:gd name="T103" fmla="*/ 444296 h 712"/>
                    <a:gd name="T104" fmla="*/ 317354 w 628"/>
                    <a:gd name="T105" fmla="*/ 417443 h 712"/>
                    <a:gd name="T106" fmla="*/ 336883 w 628"/>
                    <a:gd name="T107" fmla="*/ 383266 h 712"/>
                    <a:gd name="T108" fmla="*/ 371060 w 628"/>
                    <a:gd name="T109" fmla="*/ 366178 h 712"/>
                    <a:gd name="T110" fmla="*/ 397913 w 628"/>
                    <a:gd name="T111" fmla="*/ 366178 h 712"/>
                    <a:gd name="T112" fmla="*/ 432090 w 628"/>
                    <a:gd name="T113" fmla="*/ 383266 h 712"/>
                    <a:gd name="T114" fmla="*/ 451619 w 628"/>
                    <a:gd name="T115" fmla="*/ 417443 h 712"/>
                    <a:gd name="T116" fmla="*/ 451619 w 628"/>
                    <a:gd name="T117" fmla="*/ 444296 h 712"/>
                    <a:gd name="T118" fmla="*/ 432090 w 628"/>
                    <a:gd name="T119" fmla="*/ 480914 h 712"/>
                    <a:gd name="T120" fmla="*/ 397913 w 628"/>
                    <a:gd name="T121" fmla="*/ 498002 h 71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77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/>
            <a:lstStyle/>
            <a:p>
              <a:pPr defTabSz="457200">
                <a:defRPr/>
              </a:pPr>
              <a:endParaRPr lang="en-US" sz="1800">
                <a:latin typeface="+mn-lt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59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6285 w 972"/>
                <a:gd name="T1" fmla="*/ 345532 h 548"/>
                <a:gd name="T2" fmla="*/ 863831 w 972"/>
                <a:gd name="T3" fmla="*/ 233033 h 548"/>
                <a:gd name="T4" fmla="*/ 976330 w 972"/>
                <a:gd name="T5" fmla="*/ 210935 h 548"/>
                <a:gd name="T6" fmla="*/ 958250 w 972"/>
                <a:gd name="T7" fmla="*/ 122543 h 548"/>
                <a:gd name="T8" fmla="*/ 857804 w 972"/>
                <a:gd name="T9" fmla="*/ 200891 h 548"/>
                <a:gd name="T10" fmla="*/ 837715 w 972"/>
                <a:gd name="T11" fmla="*/ 98437 h 548"/>
                <a:gd name="T12" fmla="*/ 745305 w 972"/>
                <a:gd name="T13" fmla="*/ 321425 h 548"/>
                <a:gd name="T14" fmla="*/ 717181 w 972"/>
                <a:gd name="T15" fmla="*/ 122543 h 548"/>
                <a:gd name="T16" fmla="*/ 638833 w 972"/>
                <a:gd name="T17" fmla="*/ 435933 h 548"/>
                <a:gd name="T18" fmla="*/ 616735 w 972"/>
                <a:gd name="T19" fmla="*/ 423880 h 548"/>
                <a:gd name="T20" fmla="*/ 578566 w 972"/>
                <a:gd name="T21" fmla="*/ 413835 h 548"/>
                <a:gd name="T22" fmla="*/ 554459 w 972"/>
                <a:gd name="T23" fmla="*/ 413835 h 548"/>
                <a:gd name="T24" fmla="*/ 504236 w 972"/>
                <a:gd name="T25" fmla="*/ 313390 h 548"/>
                <a:gd name="T26" fmla="*/ 590619 w 972"/>
                <a:gd name="T27" fmla="*/ 100445 h 548"/>
                <a:gd name="T28" fmla="*/ 441960 w 972"/>
                <a:gd name="T29" fmla="*/ 132588 h 548"/>
                <a:gd name="T30" fmla="*/ 480129 w 972"/>
                <a:gd name="T31" fmla="*/ 24107 h 548"/>
                <a:gd name="T32" fmla="*/ 395755 w 972"/>
                <a:gd name="T33" fmla="*/ 0 h 548"/>
                <a:gd name="T34" fmla="*/ 411826 w 972"/>
                <a:gd name="T35" fmla="*/ 124552 h 548"/>
                <a:gd name="T36" fmla="*/ 313390 w 972"/>
                <a:gd name="T37" fmla="*/ 88392 h 548"/>
                <a:gd name="T38" fmla="*/ 460040 w 972"/>
                <a:gd name="T39" fmla="*/ 279238 h 548"/>
                <a:gd name="T40" fmla="*/ 273212 w 972"/>
                <a:gd name="T41" fmla="*/ 204909 h 548"/>
                <a:gd name="T42" fmla="*/ 504236 w 972"/>
                <a:gd name="T43" fmla="*/ 427898 h 548"/>
                <a:gd name="T44" fmla="*/ 492183 w 972"/>
                <a:gd name="T45" fmla="*/ 433924 h 548"/>
                <a:gd name="T46" fmla="*/ 472094 w 972"/>
                <a:gd name="T47" fmla="*/ 449996 h 548"/>
                <a:gd name="T48" fmla="*/ 454014 w 972"/>
                <a:gd name="T49" fmla="*/ 470085 h 548"/>
                <a:gd name="T50" fmla="*/ 441960 w 972"/>
                <a:gd name="T51" fmla="*/ 492183 h 548"/>
                <a:gd name="T52" fmla="*/ 333479 w 972"/>
                <a:gd name="T53" fmla="*/ 484147 h 548"/>
                <a:gd name="T54" fmla="*/ 190846 w 972"/>
                <a:gd name="T55" fmla="*/ 303345 h 548"/>
                <a:gd name="T56" fmla="*/ 142633 w 972"/>
                <a:gd name="T57" fmla="*/ 447987 h 548"/>
                <a:gd name="T58" fmla="*/ 70312 w 972"/>
                <a:gd name="T59" fmla="*/ 361604 h 548"/>
                <a:gd name="T60" fmla="*/ 2009 w 972"/>
                <a:gd name="T61" fmla="*/ 421871 h 548"/>
                <a:gd name="T62" fmla="*/ 0 w 972"/>
                <a:gd name="T63" fmla="*/ 441960 h 548"/>
                <a:gd name="T64" fmla="*/ 34151 w 972"/>
                <a:gd name="T65" fmla="*/ 528343 h 548"/>
                <a:gd name="T66" fmla="*/ 142633 w 972"/>
                <a:gd name="T67" fmla="*/ 474102 h 548"/>
                <a:gd name="T68" fmla="*/ 214953 w 972"/>
                <a:gd name="T69" fmla="*/ 550441 h 548"/>
                <a:gd name="T70" fmla="*/ 311381 w 972"/>
                <a:gd name="T71" fmla="*/ 514281 h 548"/>
                <a:gd name="T72" fmla="*/ 429907 w 972"/>
                <a:gd name="T73" fmla="*/ 540396 h 548"/>
                <a:gd name="T74" fmla="*/ 466067 w 972"/>
                <a:gd name="T75" fmla="*/ 550441 h 548"/>
                <a:gd name="T76" fmla="*/ 468076 w 972"/>
                <a:gd name="T77" fmla="*/ 534370 h 548"/>
                <a:gd name="T78" fmla="*/ 476112 w 972"/>
                <a:gd name="T79" fmla="*/ 506245 h 548"/>
                <a:gd name="T80" fmla="*/ 494192 w 972"/>
                <a:gd name="T81" fmla="*/ 480129 h 548"/>
                <a:gd name="T82" fmla="*/ 518299 w 972"/>
                <a:gd name="T83" fmla="*/ 462049 h 548"/>
                <a:gd name="T84" fmla="*/ 534370 w 972"/>
                <a:gd name="T85" fmla="*/ 456022 h 548"/>
                <a:gd name="T86" fmla="*/ 572539 w 972"/>
                <a:gd name="T87" fmla="*/ 452004 h 548"/>
                <a:gd name="T88" fmla="*/ 608700 w 972"/>
                <a:gd name="T89" fmla="*/ 462049 h 548"/>
                <a:gd name="T90" fmla="*/ 636824 w 972"/>
                <a:gd name="T91" fmla="*/ 484147 h 548"/>
                <a:gd name="T92" fmla="*/ 656913 w 972"/>
                <a:gd name="T93" fmla="*/ 518298 h 548"/>
                <a:gd name="T94" fmla="*/ 660931 w 972"/>
                <a:gd name="T95" fmla="*/ 534370 h 548"/>
                <a:gd name="T96" fmla="*/ 699100 w 972"/>
                <a:gd name="T97" fmla="*/ 550441 h 548"/>
                <a:gd name="T98" fmla="*/ 697092 w 972"/>
                <a:gd name="T99" fmla="*/ 528343 h 548"/>
                <a:gd name="T100" fmla="*/ 693074 w 972"/>
                <a:gd name="T101" fmla="*/ 506245 h 548"/>
                <a:gd name="T102" fmla="*/ 683029 w 972"/>
                <a:gd name="T103" fmla="*/ 482138 h 548"/>
                <a:gd name="T104" fmla="*/ 666958 w 972"/>
                <a:gd name="T105" fmla="*/ 460040 h 548"/>
                <a:gd name="T106" fmla="*/ 966285 w 972"/>
                <a:gd name="T107" fmla="*/ 361604 h 54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7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1009650" y="676275"/>
            <a:ext cx="71247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14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09650" y="1806575"/>
            <a:ext cx="7124700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59515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5826CF6-85C4-44B7-B3A2-5B3BD9600B8B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5951538"/>
            <a:ext cx="525621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8" y="5951538"/>
            <a:ext cx="60801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95DFDF-C758-46AA-99EF-CD6CD89A66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77" r:id="rId9"/>
    <p:sldLayoutId id="2147484064" r:id="rId10"/>
    <p:sldLayoutId id="2147484065" r:id="rId11"/>
  </p:sldLayoutIdLst>
  <p:transition spd="med">
    <p:diamond/>
  </p:transition>
  <p:timing>
    <p:tnLst>
      <p:par>
        <p:cTn id="1" dur="indefinite" restart="never" nodeType="tmRoot"/>
      </p:par>
    </p:tnLst>
  </p:timing>
  <p:hf hdr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Trebuchet MS" pitchFamily="34" charset="0"/>
          <a:cs typeface="Trebuchet MS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31138713-8E72-4BC9-8859-4BB6B75A3483}" type="datetime1">
              <a:rPr lang="ru-RU" smtClean="0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Автор Н. П. Шегидевич, учитель химии ГУО школа 13 г. Гродно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3D1A81D0-CED7-4C18-8341-355C40BB1BF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</p:sldLayoutIdLst>
  <p:transition spd="med">
    <p:diamond/>
  </p:transition>
  <p:timing>
    <p:tnLst>
      <p:par>
        <p:cTn id="1" dur="indefinite" restart="never" nodeType="tmRoot"/>
      </p:par>
    </p:tnLst>
  </p:timing>
  <p:hf hdr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18"/>
          <p:cNvGrpSpPr>
            <a:grpSpLocks/>
          </p:cNvGrpSpPr>
          <p:nvPr/>
        </p:nvGrpSpPr>
        <p:grpSpPr bwMode="auto">
          <a:xfrm>
            <a:off x="6557963" y="66675"/>
            <a:ext cx="2574925" cy="6796088"/>
            <a:chOff x="6558164" y="66319"/>
            <a:chExt cx="2575511" cy="6797067"/>
          </a:xfrm>
        </p:grpSpPr>
        <p:grpSp>
          <p:nvGrpSpPr>
            <p:cNvPr id="6152" name="Group 62"/>
            <p:cNvGrpSpPr>
              <a:grpSpLocks/>
            </p:cNvGrpSpPr>
            <p:nvPr/>
          </p:nvGrpSpPr>
          <p:grpSpPr bwMode="auto"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6160" name="Group 44"/>
              <p:cNvGrpSpPr>
                <a:grpSpLocks/>
              </p:cNvGrpSpPr>
              <p:nvPr/>
            </p:nvGrpSpPr>
            <p:grpSpPr bwMode="auto"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 sz="1800">
                    <a:solidFill>
                      <a:prstClr val="white"/>
                    </a:solidFill>
                    <a:latin typeface="Verdana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6161" name="Group 50"/>
              <p:cNvGrpSpPr>
                <a:grpSpLocks/>
              </p:cNvGrpSpPr>
              <p:nvPr/>
            </p:nvGrpSpPr>
            <p:grpSpPr bwMode="auto"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 sz="1800">
                    <a:solidFill>
                      <a:prstClr val="white"/>
                    </a:solidFill>
                    <a:latin typeface="Verdana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 sz="1800">
                    <a:solidFill>
                      <a:prstClr val="white"/>
                    </a:solidFill>
                    <a:latin typeface="Verdana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76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435366 w 750"/>
                    <a:gd name="T1" fmla="*/ 373732 h 856"/>
                    <a:gd name="T2" fmla="*/ 381601 w 750"/>
                    <a:gd name="T3" fmla="*/ 344883 h 856"/>
                    <a:gd name="T4" fmla="*/ 321279 w 750"/>
                    <a:gd name="T5" fmla="*/ 314722 h 856"/>
                    <a:gd name="T6" fmla="*/ 322591 w 750"/>
                    <a:gd name="T7" fmla="*/ 249155 h 856"/>
                    <a:gd name="T8" fmla="*/ 478641 w 750"/>
                    <a:gd name="T9" fmla="*/ 239975 h 856"/>
                    <a:gd name="T10" fmla="*/ 487820 w 750"/>
                    <a:gd name="T11" fmla="*/ 200635 h 856"/>
                    <a:gd name="T12" fmla="*/ 490443 w 750"/>
                    <a:gd name="T13" fmla="*/ 149493 h 856"/>
                    <a:gd name="T14" fmla="*/ 483886 w 750"/>
                    <a:gd name="T15" fmla="*/ 135068 h 856"/>
                    <a:gd name="T16" fmla="*/ 441923 w 750"/>
                    <a:gd name="T17" fmla="*/ 114087 h 856"/>
                    <a:gd name="T18" fmla="*/ 382912 w 750"/>
                    <a:gd name="T19" fmla="*/ 186210 h 856"/>
                    <a:gd name="T20" fmla="*/ 361931 w 750"/>
                    <a:gd name="T21" fmla="*/ 200635 h 856"/>
                    <a:gd name="T22" fmla="*/ 260957 w 750"/>
                    <a:gd name="T23" fmla="*/ 258334 h 856"/>
                    <a:gd name="T24" fmla="*/ 258335 w 750"/>
                    <a:gd name="T25" fmla="*/ 139002 h 856"/>
                    <a:gd name="T26" fmla="*/ 260957 w 750"/>
                    <a:gd name="T27" fmla="*/ 112775 h 856"/>
                    <a:gd name="T28" fmla="*/ 260957 w 750"/>
                    <a:gd name="T29" fmla="*/ 57699 h 856"/>
                    <a:gd name="T30" fmla="*/ 251778 w 750"/>
                    <a:gd name="T31" fmla="*/ 0 h 856"/>
                    <a:gd name="T32" fmla="*/ 233419 w 750"/>
                    <a:gd name="T33" fmla="*/ 30161 h 856"/>
                    <a:gd name="T34" fmla="*/ 230797 w 750"/>
                    <a:gd name="T35" fmla="*/ 70812 h 856"/>
                    <a:gd name="T36" fmla="*/ 233419 w 750"/>
                    <a:gd name="T37" fmla="*/ 131134 h 856"/>
                    <a:gd name="T38" fmla="*/ 237353 w 750"/>
                    <a:gd name="T39" fmla="*/ 198013 h 856"/>
                    <a:gd name="T40" fmla="*/ 179654 w 750"/>
                    <a:gd name="T41" fmla="*/ 230796 h 856"/>
                    <a:gd name="T42" fmla="*/ 94417 w 750"/>
                    <a:gd name="T43" fmla="*/ 99662 h 856"/>
                    <a:gd name="T44" fmla="*/ 55076 w 750"/>
                    <a:gd name="T45" fmla="*/ 111464 h 856"/>
                    <a:gd name="T46" fmla="*/ 9179 w 750"/>
                    <a:gd name="T47" fmla="*/ 135068 h 856"/>
                    <a:gd name="T48" fmla="*/ 1311 w 750"/>
                    <a:gd name="T49" fmla="*/ 145559 h 856"/>
                    <a:gd name="T50" fmla="*/ 45897 w 750"/>
                    <a:gd name="T51" fmla="*/ 182276 h 856"/>
                    <a:gd name="T52" fmla="*/ 74747 w 750"/>
                    <a:gd name="T53" fmla="*/ 199324 h 856"/>
                    <a:gd name="T54" fmla="*/ 110153 w 750"/>
                    <a:gd name="T55" fmla="*/ 216371 h 856"/>
                    <a:gd name="T56" fmla="*/ 194079 w 750"/>
                    <a:gd name="T57" fmla="*/ 262268 h 856"/>
                    <a:gd name="T58" fmla="*/ 142936 w 750"/>
                    <a:gd name="T59" fmla="*/ 326524 h 856"/>
                    <a:gd name="T60" fmla="*/ 10491 w 750"/>
                    <a:gd name="T61" fmla="*/ 329147 h 856"/>
                    <a:gd name="T62" fmla="*/ 3934 w 750"/>
                    <a:gd name="T63" fmla="*/ 361930 h 856"/>
                    <a:gd name="T64" fmla="*/ 1311 w 750"/>
                    <a:gd name="T65" fmla="*/ 411761 h 856"/>
                    <a:gd name="T66" fmla="*/ 6557 w 750"/>
                    <a:gd name="T67" fmla="*/ 426186 h 856"/>
                    <a:gd name="T68" fmla="*/ 48520 w 750"/>
                    <a:gd name="T69" fmla="*/ 448479 h 856"/>
                    <a:gd name="T70" fmla="*/ 107530 w 750"/>
                    <a:gd name="T71" fmla="*/ 376355 h 856"/>
                    <a:gd name="T72" fmla="*/ 128512 w 750"/>
                    <a:gd name="T73" fmla="*/ 361930 h 856"/>
                    <a:gd name="T74" fmla="*/ 230797 w 750"/>
                    <a:gd name="T75" fmla="*/ 304231 h 856"/>
                    <a:gd name="T76" fmla="*/ 232108 w 750"/>
                    <a:gd name="T77" fmla="*/ 422252 h 856"/>
                    <a:gd name="T78" fmla="*/ 230797 w 750"/>
                    <a:gd name="T79" fmla="*/ 449790 h 856"/>
                    <a:gd name="T80" fmla="*/ 199324 w 750"/>
                    <a:gd name="T81" fmla="*/ 535027 h 856"/>
                    <a:gd name="T82" fmla="*/ 237353 w 750"/>
                    <a:gd name="T83" fmla="*/ 561254 h 856"/>
                    <a:gd name="T84" fmla="*/ 253089 w 750"/>
                    <a:gd name="T85" fmla="*/ 558631 h 856"/>
                    <a:gd name="T86" fmla="*/ 259646 w 750"/>
                    <a:gd name="T87" fmla="*/ 491753 h 856"/>
                    <a:gd name="T88" fmla="*/ 326525 w 750"/>
                    <a:gd name="T89" fmla="*/ 503555 h 856"/>
                    <a:gd name="T90" fmla="*/ 255712 w 750"/>
                    <a:gd name="T91" fmla="*/ 393402 h 856"/>
                    <a:gd name="T92" fmla="*/ 285873 w 750"/>
                    <a:gd name="T93" fmla="*/ 317345 h 856"/>
                    <a:gd name="T94" fmla="*/ 369799 w 750"/>
                    <a:gd name="T95" fmla="*/ 368487 h 856"/>
                    <a:gd name="T96" fmla="*/ 402583 w 750"/>
                    <a:gd name="T97" fmla="*/ 389468 h 856"/>
                    <a:gd name="T98" fmla="*/ 431432 w 750"/>
                    <a:gd name="T99" fmla="*/ 406516 h 856"/>
                    <a:gd name="T100" fmla="*/ 489131 w 750"/>
                    <a:gd name="T101" fmla="*/ 417006 h 856"/>
                    <a:gd name="T102" fmla="*/ 445857 w 750"/>
                    <a:gd name="T103" fmla="*/ 380289 h 85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77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77" name="Freeform 53"/>
                <p:cNvSpPr>
                  <a:spLocks noChangeAspect="1"/>
                </p:cNvSpPr>
                <p:nvPr/>
              </p:nvSpPr>
              <p:spPr bwMode="auto">
                <a:xfrm rot="-608747">
                  <a:off x="8713407" y="888239"/>
                  <a:ext cx="384613" cy="438971"/>
                </a:xfrm>
                <a:custGeom>
                  <a:avLst/>
                  <a:gdLst>
                    <a:gd name="T0" fmla="*/ 340511 w 750"/>
                    <a:gd name="T1" fmla="*/ 292305 h 856"/>
                    <a:gd name="T2" fmla="*/ 298460 w 750"/>
                    <a:gd name="T3" fmla="*/ 269742 h 856"/>
                    <a:gd name="T4" fmla="*/ 251280 w 750"/>
                    <a:gd name="T5" fmla="*/ 246152 h 856"/>
                    <a:gd name="T6" fmla="*/ 252306 w 750"/>
                    <a:gd name="T7" fmla="*/ 194870 h 856"/>
                    <a:gd name="T8" fmla="*/ 374357 w 750"/>
                    <a:gd name="T9" fmla="*/ 187691 h 856"/>
                    <a:gd name="T10" fmla="*/ 381536 w 750"/>
                    <a:gd name="T11" fmla="*/ 156922 h 856"/>
                    <a:gd name="T12" fmla="*/ 383587 w 750"/>
                    <a:gd name="T13" fmla="*/ 116922 h 856"/>
                    <a:gd name="T14" fmla="*/ 378459 w 750"/>
                    <a:gd name="T15" fmla="*/ 105640 h 856"/>
                    <a:gd name="T16" fmla="*/ 345639 w 750"/>
                    <a:gd name="T17" fmla="*/ 89230 h 856"/>
                    <a:gd name="T18" fmla="*/ 299485 w 750"/>
                    <a:gd name="T19" fmla="*/ 145640 h 856"/>
                    <a:gd name="T20" fmla="*/ 283075 w 750"/>
                    <a:gd name="T21" fmla="*/ 156922 h 856"/>
                    <a:gd name="T22" fmla="*/ 204101 w 750"/>
                    <a:gd name="T23" fmla="*/ 202050 h 856"/>
                    <a:gd name="T24" fmla="*/ 202050 w 750"/>
                    <a:gd name="T25" fmla="*/ 108717 h 856"/>
                    <a:gd name="T26" fmla="*/ 204101 w 750"/>
                    <a:gd name="T27" fmla="*/ 88204 h 856"/>
                    <a:gd name="T28" fmla="*/ 204101 w 750"/>
                    <a:gd name="T29" fmla="*/ 45128 h 856"/>
                    <a:gd name="T30" fmla="*/ 196922 w 750"/>
                    <a:gd name="T31" fmla="*/ 0 h 856"/>
                    <a:gd name="T32" fmla="*/ 182563 w 750"/>
                    <a:gd name="T33" fmla="*/ 23590 h 856"/>
                    <a:gd name="T34" fmla="*/ 180512 w 750"/>
                    <a:gd name="T35" fmla="*/ 55384 h 856"/>
                    <a:gd name="T36" fmla="*/ 182563 w 750"/>
                    <a:gd name="T37" fmla="*/ 102563 h 856"/>
                    <a:gd name="T38" fmla="*/ 185640 w 750"/>
                    <a:gd name="T39" fmla="*/ 154871 h 856"/>
                    <a:gd name="T40" fmla="*/ 140512 w 750"/>
                    <a:gd name="T41" fmla="*/ 180511 h 856"/>
                    <a:gd name="T42" fmla="*/ 73846 w 750"/>
                    <a:gd name="T43" fmla="*/ 77948 h 856"/>
                    <a:gd name="T44" fmla="*/ 43077 w 750"/>
                    <a:gd name="T45" fmla="*/ 87179 h 856"/>
                    <a:gd name="T46" fmla="*/ 7179 w 750"/>
                    <a:gd name="T47" fmla="*/ 105640 h 856"/>
                    <a:gd name="T48" fmla="*/ 1026 w 750"/>
                    <a:gd name="T49" fmla="*/ 113845 h 856"/>
                    <a:gd name="T50" fmla="*/ 35897 w 750"/>
                    <a:gd name="T51" fmla="*/ 142563 h 856"/>
                    <a:gd name="T52" fmla="*/ 58461 w 750"/>
                    <a:gd name="T53" fmla="*/ 155896 h 856"/>
                    <a:gd name="T54" fmla="*/ 86153 w 750"/>
                    <a:gd name="T55" fmla="*/ 169229 h 856"/>
                    <a:gd name="T56" fmla="*/ 151794 w 750"/>
                    <a:gd name="T57" fmla="*/ 205127 h 856"/>
                    <a:gd name="T58" fmla="*/ 111794 w 750"/>
                    <a:gd name="T59" fmla="*/ 255383 h 856"/>
                    <a:gd name="T60" fmla="*/ 8205 w 750"/>
                    <a:gd name="T61" fmla="*/ 257434 h 856"/>
                    <a:gd name="T62" fmla="*/ 3077 w 750"/>
                    <a:gd name="T63" fmla="*/ 283075 h 856"/>
                    <a:gd name="T64" fmla="*/ 1026 w 750"/>
                    <a:gd name="T65" fmla="*/ 322049 h 856"/>
                    <a:gd name="T66" fmla="*/ 5128 w 750"/>
                    <a:gd name="T67" fmla="*/ 333331 h 856"/>
                    <a:gd name="T68" fmla="*/ 37948 w 750"/>
                    <a:gd name="T69" fmla="*/ 350767 h 856"/>
                    <a:gd name="T70" fmla="*/ 84102 w 750"/>
                    <a:gd name="T71" fmla="*/ 294357 h 856"/>
                    <a:gd name="T72" fmla="*/ 100512 w 750"/>
                    <a:gd name="T73" fmla="*/ 283075 h 856"/>
                    <a:gd name="T74" fmla="*/ 180512 w 750"/>
                    <a:gd name="T75" fmla="*/ 237947 h 856"/>
                    <a:gd name="T76" fmla="*/ 181537 w 750"/>
                    <a:gd name="T77" fmla="*/ 330254 h 856"/>
                    <a:gd name="T78" fmla="*/ 180512 w 750"/>
                    <a:gd name="T79" fmla="*/ 351792 h 856"/>
                    <a:gd name="T80" fmla="*/ 155896 w 750"/>
                    <a:gd name="T81" fmla="*/ 418458 h 856"/>
                    <a:gd name="T82" fmla="*/ 185640 w 750"/>
                    <a:gd name="T83" fmla="*/ 438971 h 856"/>
                    <a:gd name="T84" fmla="*/ 197947 w 750"/>
                    <a:gd name="T85" fmla="*/ 436920 h 856"/>
                    <a:gd name="T86" fmla="*/ 203076 w 750"/>
                    <a:gd name="T87" fmla="*/ 384612 h 856"/>
                    <a:gd name="T88" fmla="*/ 255383 w 750"/>
                    <a:gd name="T89" fmla="*/ 393843 h 856"/>
                    <a:gd name="T90" fmla="*/ 199999 w 750"/>
                    <a:gd name="T91" fmla="*/ 307690 h 856"/>
                    <a:gd name="T92" fmla="*/ 223588 w 750"/>
                    <a:gd name="T93" fmla="*/ 248203 h 856"/>
                    <a:gd name="T94" fmla="*/ 289229 w 750"/>
                    <a:gd name="T95" fmla="*/ 288203 h 856"/>
                    <a:gd name="T96" fmla="*/ 314870 w 750"/>
                    <a:gd name="T97" fmla="*/ 304613 h 856"/>
                    <a:gd name="T98" fmla="*/ 337434 w 750"/>
                    <a:gd name="T99" fmla="*/ 317946 h 856"/>
                    <a:gd name="T100" fmla="*/ 382562 w 750"/>
                    <a:gd name="T101" fmla="*/ 326151 h 856"/>
                    <a:gd name="T102" fmla="*/ 348716 w 750"/>
                    <a:gd name="T103" fmla="*/ 297434 h 85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77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6162" name="Group 56"/>
              <p:cNvGrpSpPr>
                <a:grpSpLocks/>
              </p:cNvGrpSpPr>
              <p:nvPr/>
            </p:nvGrpSpPr>
            <p:grpSpPr bwMode="auto"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6163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893936 w 760"/>
                    <a:gd name="T1" fmla="*/ 796119 h 870"/>
                    <a:gd name="T2" fmla="*/ 989036 w 760"/>
                    <a:gd name="T3" fmla="*/ 714605 h 870"/>
                    <a:gd name="T4" fmla="*/ 760797 w 760"/>
                    <a:gd name="T5" fmla="*/ 633092 h 870"/>
                    <a:gd name="T6" fmla="*/ 682000 w 760"/>
                    <a:gd name="T7" fmla="*/ 592335 h 870"/>
                    <a:gd name="T8" fmla="*/ 760797 w 760"/>
                    <a:gd name="T9" fmla="*/ 551578 h 870"/>
                    <a:gd name="T10" fmla="*/ 989036 w 760"/>
                    <a:gd name="T11" fmla="*/ 470064 h 870"/>
                    <a:gd name="T12" fmla="*/ 899371 w 760"/>
                    <a:gd name="T13" fmla="*/ 388550 h 870"/>
                    <a:gd name="T14" fmla="*/ 934693 w 760"/>
                    <a:gd name="T15" fmla="*/ 369530 h 870"/>
                    <a:gd name="T16" fmla="*/ 915673 w 760"/>
                    <a:gd name="T17" fmla="*/ 347793 h 870"/>
                    <a:gd name="T18" fmla="*/ 880351 w 760"/>
                    <a:gd name="T19" fmla="*/ 366813 h 870"/>
                    <a:gd name="T20" fmla="*/ 858614 w 760"/>
                    <a:gd name="T21" fmla="*/ 241825 h 870"/>
                    <a:gd name="T22" fmla="*/ 673849 w 760"/>
                    <a:gd name="T23" fmla="*/ 402135 h 870"/>
                    <a:gd name="T24" fmla="*/ 600486 w 760"/>
                    <a:gd name="T25" fmla="*/ 456478 h 870"/>
                    <a:gd name="T26" fmla="*/ 603203 w 760"/>
                    <a:gd name="T27" fmla="*/ 361378 h 870"/>
                    <a:gd name="T28" fmla="*/ 646677 w 760"/>
                    <a:gd name="T29" fmla="*/ 122271 h 870"/>
                    <a:gd name="T30" fmla="*/ 532558 w 760"/>
                    <a:gd name="T31" fmla="*/ 157594 h 870"/>
                    <a:gd name="T32" fmla="*/ 532558 w 760"/>
                    <a:gd name="T33" fmla="*/ 116837 h 870"/>
                    <a:gd name="T34" fmla="*/ 505386 w 760"/>
                    <a:gd name="T35" fmla="*/ 122271 h 870"/>
                    <a:gd name="T36" fmla="*/ 505386 w 760"/>
                    <a:gd name="T37" fmla="*/ 163028 h 870"/>
                    <a:gd name="T38" fmla="*/ 383116 w 760"/>
                    <a:gd name="T39" fmla="*/ 122271 h 870"/>
                    <a:gd name="T40" fmla="*/ 429307 w 760"/>
                    <a:gd name="T41" fmla="*/ 361378 h 870"/>
                    <a:gd name="T42" fmla="*/ 437458 w 760"/>
                    <a:gd name="T43" fmla="*/ 456478 h 870"/>
                    <a:gd name="T44" fmla="*/ 358661 w 760"/>
                    <a:gd name="T45" fmla="*/ 402135 h 870"/>
                    <a:gd name="T46" fmla="*/ 173896 w 760"/>
                    <a:gd name="T47" fmla="*/ 241825 h 870"/>
                    <a:gd name="T48" fmla="*/ 149442 w 760"/>
                    <a:gd name="T49" fmla="*/ 361378 h 870"/>
                    <a:gd name="T50" fmla="*/ 114120 w 760"/>
                    <a:gd name="T51" fmla="*/ 342359 h 870"/>
                    <a:gd name="T52" fmla="*/ 103251 w 760"/>
                    <a:gd name="T53" fmla="*/ 366813 h 870"/>
                    <a:gd name="T54" fmla="*/ 138574 w 760"/>
                    <a:gd name="T55" fmla="*/ 388550 h 870"/>
                    <a:gd name="T56" fmla="*/ 40757 w 760"/>
                    <a:gd name="T57" fmla="*/ 470064 h 870"/>
                    <a:gd name="T58" fmla="*/ 271713 w 760"/>
                    <a:gd name="T59" fmla="*/ 551578 h 870"/>
                    <a:gd name="T60" fmla="*/ 355944 w 760"/>
                    <a:gd name="T61" fmla="*/ 592335 h 870"/>
                    <a:gd name="T62" fmla="*/ 271713 w 760"/>
                    <a:gd name="T63" fmla="*/ 633092 h 870"/>
                    <a:gd name="T64" fmla="*/ 40757 w 760"/>
                    <a:gd name="T65" fmla="*/ 714605 h 870"/>
                    <a:gd name="T66" fmla="*/ 133139 w 760"/>
                    <a:gd name="T67" fmla="*/ 796119 h 870"/>
                    <a:gd name="T68" fmla="*/ 97817 w 760"/>
                    <a:gd name="T69" fmla="*/ 815139 h 870"/>
                    <a:gd name="T70" fmla="*/ 114120 w 760"/>
                    <a:gd name="T71" fmla="*/ 836876 h 870"/>
                    <a:gd name="T72" fmla="*/ 149442 w 760"/>
                    <a:gd name="T73" fmla="*/ 817856 h 870"/>
                    <a:gd name="T74" fmla="*/ 173896 w 760"/>
                    <a:gd name="T75" fmla="*/ 942844 h 870"/>
                    <a:gd name="T76" fmla="*/ 358661 w 760"/>
                    <a:gd name="T77" fmla="*/ 782534 h 870"/>
                    <a:gd name="T78" fmla="*/ 437458 w 760"/>
                    <a:gd name="T79" fmla="*/ 728191 h 870"/>
                    <a:gd name="T80" fmla="*/ 429307 w 760"/>
                    <a:gd name="T81" fmla="*/ 823291 h 870"/>
                    <a:gd name="T82" fmla="*/ 383116 w 760"/>
                    <a:gd name="T83" fmla="*/ 1062398 h 870"/>
                    <a:gd name="T84" fmla="*/ 499952 w 760"/>
                    <a:gd name="T85" fmla="*/ 1024358 h 870"/>
                    <a:gd name="T86" fmla="*/ 499952 w 760"/>
                    <a:gd name="T87" fmla="*/ 1065115 h 870"/>
                    <a:gd name="T88" fmla="*/ 527124 w 760"/>
                    <a:gd name="T89" fmla="*/ 1059681 h 870"/>
                    <a:gd name="T90" fmla="*/ 527124 w 760"/>
                    <a:gd name="T91" fmla="*/ 1021641 h 870"/>
                    <a:gd name="T92" fmla="*/ 646677 w 760"/>
                    <a:gd name="T93" fmla="*/ 1062398 h 870"/>
                    <a:gd name="T94" fmla="*/ 603203 w 760"/>
                    <a:gd name="T95" fmla="*/ 823291 h 870"/>
                    <a:gd name="T96" fmla="*/ 600486 w 760"/>
                    <a:gd name="T97" fmla="*/ 728191 h 870"/>
                    <a:gd name="T98" fmla="*/ 673849 w 760"/>
                    <a:gd name="T99" fmla="*/ 782534 h 870"/>
                    <a:gd name="T100" fmla="*/ 858614 w 760"/>
                    <a:gd name="T101" fmla="*/ 942844 h 870"/>
                    <a:gd name="T102" fmla="*/ 883068 w 760"/>
                    <a:gd name="T103" fmla="*/ 823291 h 870"/>
                    <a:gd name="T104" fmla="*/ 918390 w 760"/>
                    <a:gd name="T105" fmla="*/ 842311 h 870"/>
                    <a:gd name="T106" fmla="*/ 926542 w 760"/>
                    <a:gd name="T107" fmla="*/ 817856 h 870"/>
                    <a:gd name="T108" fmla="*/ 470064 w 760"/>
                    <a:gd name="T109" fmla="*/ 673848 h 870"/>
                    <a:gd name="T110" fmla="*/ 567881 w 760"/>
                    <a:gd name="T111" fmla="*/ 510821 h 870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77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64" name="Freeform 73"/>
                <p:cNvSpPr>
                  <a:spLocks noChangeAspect="1" noEditPoints="1"/>
                </p:cNvSpPr>
                <p:nvPr/>
              </p:nvSpPr>
              <p:spPr bwMode="auto">
                <a:xfrm rot="-1185563">
                  <a:off x="7564131" y="154734"/>
                  <a:ext cx="722936" cy="825205"/>
                </a:xfrm>
                <a:custGeom>
                  <a:avLst/>
                  <a:gdLst>
                    <a:gd name="T0" fmla="*/ 597745 w 820"/>
                    <a:gd name="T1" fmla="*/ 537794 h 936"/>
                    <a:gd name="T2" fmla="*/ 578349 w 820"/>
                    <a:gd name="T3" fmla="*/ 527214 h 936"/>
                    <a:gd name="T4" fmla="*/ 453157 w 820"/>
                    <a:gd name="T5" fmla="*/ 451394 h 936"/>
                    <a:gd name="T6" fmla="*/ 460210 w 820"/>
                    <a:gd name="T7" fmla="*/ 412603 h 936"/>
                    <a:gd name="T8" fmla="*/ 497239 w 820"/>
                    <a:gd name="T9" fmla="*/ 364995 h 936"/>
                    <a:gd name="T10" fmla="*/ 603034 w 820"/>
                    <a:gd name="T11" fmla="*/ 285648 h 936"/>
                    <a:gd name="T12" fmla="*/ 648879 w 820"/>
                    <a:gd name="T13" fmla="*/ 257436 h 936"/>
                    <a:gd name="T14" fmla="*/ 655932 w 820"/>
                    <a:gd name="T15" fmla="*/ 172799 h 936"/>
                    <a:gd name="T16" fmla="*/ 613614 w 820"/>
                    <a:gd name="T17" fmla="*/ 174563 h 936"/>
                    <a:gd name="T18" fmla="*/ 472553 w 820"/>
                    <a:gd name="T19" fmla="*/ 320913 h 936"/>
                    <a:gd name="T20" fmla="*/ 428472 w 820"/>
                    <a:gd name="T21" fmla="*/ 338546 h 936"/>
                    <a:gd name="T22" fmla="*/ 377337 w 820"/>
                    <a:gd name="T23" fmla="*/ 313860 h 936"/>
                    <a:gd name="T24" fmla="*/ 447868 w 820"/>
                    <a:gd name="T25" fmla="*/ 81110 h 936"/>
                    <a:gd name="T26" fmla="*/ 428472 w 820"/>
                    <a:gd name="T27" fmla="*/ 44081 h 936"/>
                    <a:gd name="T28" fmla="*/ 356178 w 820"/>
                    <a:gd name="T29" fmla="*/ 0 h 936"/>
                    <a:gd name="T30" fmla="*/ 354415 w 820"/>
                    <a:gd name="T31" fmla="*/ 105796 h 936"/>
                    <a:gd name="T32" fmla="*/ 352652 w 820"/>
                    <a:gd name="T33" fmla="*/ 162220 h 936"/>
                    <a:gd name="T34" fmla="*/ 350888 w 820"/>
                    <a:gd name="T35" fmla="*/ 313860 h 936"/>
                    <a:gd name="T36" fmla="*/ 299754 w 820"/>
                    <a:gd name="T37" fmla="*/ 336782 h 936"/>
                    <a:gd name="T38" fmla="*/ 148114 w 820"/>
                    <a:gd name="T39" fmla="*/ 275068 h 936"/>
                    <a:gd name="T40" fmla="*/ 98742 w 820"/>
                    <a:gd name="T41" fmla="*/ 246856 h 936"/>
                    <a:gd name="T42" fmla="*/ 8816 w 820"/>
                    <a:gd name="T43" fmla="*/ 197485 h 936"/>
                    <a:gd name="T44" fmla="*/ 8816 w 820"/>
                    <a:gd name="T45" fmla="*/ 285648 h 936"/>
                    <a:gd name="T46" fmla="*/ 31739 w 820"/>
                    <a:gd name="T47" fmla="*/ 320913 h 936"/>
                    <a:gd name="T48" fmla="*/ 234513 w 820"/>
                    <a:gd name="T49" fmla="*/ 350888 h 936"/>
                    <a:gd name="T50" fmla="*/ 266252 w 820"/>
                    <a:gd name="T51" fmla="*/ 412603 h 936"/>
                    <a:gd name="T52" fmla="*/ 232750 w 820"/>
                    <a:gd name="T53" fmla="*/ 469027 h 936"/>
                    <a:gd name="T54" fmla="*/ 29975 w 820"/>
                    <a:gd name="T55" fmla="*/ 511345 h 936"/>
                    <a:gd name="T56" fmla="*/ 7053 w 820"/>
                    <a:gd name="T57" fmla="*/ 546610 h 936"/>
                    <a:gd name="T58" fmla="*/ 84636 w 820"/>
                    <a:gd name="T59" fmla="*/ 580112 h 936"/>
                    <a:gd name="T60" fmla="*/ 134008 w 820"/>
                    <a:gd name="T61" fmla="*/ 553663 h 936"/>
                    <a:gd name="T62" fmla="*/ 153403 w 820"/>
                    <a:gd name="T63" fmla="*/ 543084 h 936"/>
                    <a:gd name="T64" fmla="*/ 285648 w 820"/>
                    <a:gd name="T65" fmla="*/ 469027 h 936"/>
                    <a:gd name="T66" fmla="*/ 345599 w 820"/>
                    <a:gd name="T67" fmla="*/ 506055 h 936"/>
                    <a:gd name="T68" fmla="*/ 275068 w 820"/>
                    <a:gd name="T69" fmla="*/ 742332 h 936"/>
                    <a:gd name="T70" fmla="*/ 294464 w 820"/>
                    <a:gd name="T71" fmla="*/ 779360 h 936"/>
                    <a:gd name="T72" fmla="*/ 366758 w 820"/>
                    <a:gd name="T73" fmla="*/ 825205 h 936"/>
                    <a:gd name="T74" fmla="*/ 370284 w 820"/>
                    <a:gd name="T75" fmla="*/ 717646 h 936"/>
                    <a:gd name="T76" fmla="*/ 370284 w 820"/>
                    <a:gd name="T77" fmla="*/ 661222 h 936"/>
                    <a:gd name="T78" fmla="*/ 373811 w 820"/>
                    <a:gd name="T79" fmla="*/ 507818 h 936"/>
                    <a:gd name="T80" fmla="*/ 424945 w 820"/>
                    <a:gd name="T81" fmla="*/ 486659 h 936"/>
                    <a:gd name="T82" fmla="*/ 574822 w 820"/>
                    <a:gd name="T83" fmla="*/ 548373 h 936"/>
                    <a:gd name="T84" fmla="*/ 624194 w 820"/>
                    <a:gd name="T85" fmla="*/ 576586 h 936"/>
                    <a:gd name="T86" fmla="*/ 715883 w 820"/>
                    <a:gd name="T87" fmla="*/ 625957 h 936"/>
                    <a:gd name="T88" fmla="*/ 363231 w 820"/>
                    <a:gd name="T89" fmla="*/ 481370 h 936"/>
                    <a:gd name="T90" fmla="*/ 324440 w 820"/>
                    <a:gd name="T91" fmla="*/ 469027 h 936"/>
                    <a:gd name="T92" fmla="*/ 296227 w 820"/>
                    <a:gd name="T93" fmla="*/ 424945 h 936"/>
                    <a:gd name="T94" fmla="*/ 299754 w 820"/>
                    <a:gd name="T95" fmla="*/ 384390 h 936"/>
                    <a:gd name="T96" fmla="*/ 336782 w 820"/>
                    <a:gd name="T97" fmla="*/ 347362 h 936"/>
                    <a:gd name="T98" fmla="*/ 377337 w 820"/>
                    <a:gd name="T99" fmla="*/ 343835 h 936"/>
                    <a:gd name="T100" fmla="*/ 421419 w 820"/>
                    <a:gd name="T101" fmla="*/ 373811 h 936"/>
                    <a:gd name="T102" fmla="*/ 431998 w 820"/>
                    <a:gd name="T103" fmla="*/ 412603 h 936"/>
                    <a:gd name="T104" fmla="*/ 412602 w 820"/>
                    <a:gd name="T105" fmla="*/ 460210 h 936"/>
                    <a:gd name="T106" fmla="*/ 363231 w 820"/>
                    <a:gd name="T107" fmla="*/ 481370 h 9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77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65" name="Freeform 77"/>
                <p:cNvSpPr>
                  <a:spLocks noChangeAspect="1" noEditPoints="1"/>
                </p:cNvSpPr>
                <p:nvPr/>
              </p:nvSpPr>
              <p:spPr bwMode="auto">
                <a:xfrm rot="-642487">
                  <a:off x="7869058" y="3830515"/>
                  <a:ext cx="639682" cy="729516"/>
                </a:xfrm>
                <a:custGeom>
                  <a:avLst/>
                  <a:gdLst>
                    <a:gd name="T0" fmla="*/ 556043 w 826"/>
                    <a:gd name="T1" fmla="*/ 490991 h 942"/>
                    <a:gd name="T2" fmla="*/ 610254 w 826"/>
                    <a:gd name="T3" fmla="*/ 441427 h 942"/>
                    <a:gd name="T4" fmla="*/ 419743 w 826"/>
                    <a:gd name="T5" fmla="*/ 365532 h 942"/>
                    <a:gd name="T6" fmla="*/ 610254 w 826"/>
                    <a:gd name="T7" fmla="*/ 291187 h 942"/>
                    <a:gd name="T8" fmla="*/ 559141 w 826"/>
                    <a:gd name="T9" fmla="*/ 243172 h 942"/>
                    <a:gd name="T10" fmla="*/ 579276 w 826"/>
                    <a:gd name="T11" fmla="*/ 230781 h 942"/>
                    <a:gd name="T12" fmla="*/ 565336 w 826"/>
                    <a:gd name="T13" fmla="*/ 213744 h 942"/>
                    <a:gd name="T14" fmla="*/ 545201 w 826"/>
                    <a:gd name="T15" fmla="*/ 224586 h 942"/>
                    <a:gd name="T16" fmla="*/ 529712 w 826"/>
                    <a:gd name="T17" fmla="*/ 151789 h 942"/>
                    <a:gd name="T18" fmla="*/ 370179 w 826"/>
                    <a:gd name="T19" fmla="*/ 278796 h 942"/>
                    <a:gd name="T20" fmla="*/ 399608 w 826"/>
                    <a:gd name="T21" fmla="*/ 77443 h 942"/>
                    <a:gd name="T22" fmla="*/ 333006 w 826"/>
                    <a:gd name="T23" fmla="*/ 96030 h 942"/>
                    <a:gd name="T24" fmla="*/ 333006 w 826"/>
                    <a:gd name="T25" fmla="*/ 72797 h 942"/>
                    <a:gd name="T26" fmla="*/ 311322 w 826"/>
                    <a:gd name="T27" fmla="*/ 75894 h 942"/>
                    <a:gd name="T28" fmla="*/ 309773 w 826"/>
                    <a:gd name="T29" fmla="*/ 99127 h 942"/>
                    <a:gd name="T30" fmla="*/ 240074 w 826"/>
                    <a:gd name="T31" fmla="*/ 77443 h 942"/>
                    <a:gd name="T32" fmla="*/ 272601 w 826"/>
                    <a:gd name="T33" fmla="*/ 278796 h 942"/>
                    <a:gd name="T34" fmla="*/ 109970 w 826"/>
                    <a:gd name="T35" fmla="*/ 151789 h 942"/>
                    <a:gd name="T36" fmla="*/ 92932 w 826"/>
                    <a:gd name="T37" fmla="*/ 219939 h 942"/>
                    <a:gd name="T38" fmla="*/ 72797 w 826"/>
                    <a:gd name="T39" fmla="*/ 209097 h 942"/>
                    <a:gd name="T40" fmla="*/ 65052 w 826"/>
                    <a:gd name="T41" fmla="*/ 229232 h 942"/>
                    <a:gd name="T42" fmla="*/ 85188 w 826"/>
                    <a:gd name="T43" fmla="*/ 241623 h 942"/>
                    <a:gd name="T44" fmla="*/ 30977 w 826"/>
                    <a:gd name="T45" fmla="*/ 291187 h 942"/>
                    <a:gd name="T46" fmla="*/ 224586 w 826"/>
                    <a:gd name="T47" fmla="*/ 365532 h 942"/>
                    <a:gd name="T48" fmla="*/ 30977 w 826"/>
                    <a:gd name="T49" fmla="*/ 441427 h 942"/>
                    <a:gd name="T50" fmla="*/ 80541 w 826"/>
                    <a:gd name="T51" fmla="*/ 489442 h 942"/>
                    <a:gd name="T52" fmla="*/ 61955 w 826"/>
                    <a:gd name="T53" fmla="*/ 501833 h 942"/>
                    <a:gd name="T54" fmla="*/ 74346 w 826"/>
                    <a:gd name="T55" fmla="*/ 518870 h 942"/>
                    <a:gd name="T56" fmla="*/ 94481 w 826"/>
                    <a:gd name="T57" fmla="*/ 508028 h 942"/>
                    <a:gd name="T58" fmla="*/ 109970 w 826"/>
                    <a:gd name="T59" fmla="*/ 579276 h 942"/>
                    <a:gd name="T60" fmla="*/ 272601 w 826"/>
                    <a:gd name="T61" fmla="*/ 452269 h 942"/>
                    <a:gd name="T62" fmla="*/ 240074 w 826"/>
                    <a:gd name="T63" fmla="*/ 655170 h 942"/>
                    <a:gd name="T64" fmla="*/ 306676 w 826"/>
                    <a:gd name="T65" fmla="*/ 635035 h 942"/>
                    <a:gd name="T66" fmla="*/ 308224 w 826"/>
                    <a:gd name="T67" fmla="*/ 658268 h 942"/>
                    <a:gd name="T68" fmla="*/ 329909 w 826"/>
                    <a:gd name="T69" fmla="*/ 655170 h 942"/>
                    <a:gd name="T70" fmla="*/ 329909 w 826"/>
                    <a:gd name="T71" fmla="*/ 631937 h 942"/>
                    <a:gd name="T72" fmla="*/ 399608 w 826"/>
                    <a:gd name="T73" fmla="*/ 653622 h 942"/>
                    <a:gd name="T74" fmla="*/ 370179 w 826"/>
                    <a:gd name="T75" fmla="*/ 452269 h 942"/>
                    <a:gd name="T76" fmla="*/ 529712 w 826"/>
                    <a:gd name="T77" fmla="*/ 579276 h 942"/>
                    <a:gd name="T78" fmla="*/ 546750 w 826"/>
                    <a:gd name="T79" fmla="*/ 511126 h 942"/>
                    <a:gd name="T80" fmla="*/ 566885 w 826"/>
                    <a:gd name="T81" fmla="*/ 521968 h 942"/>
                    <a:gd name="T82" fmla="*/ 574630 w 826"/>
                    <a:gd name="T83" fmla="*/ 501833 h 942"/>
                    <a:gd name="T84" fmla="*/ 291187 w 826"/>
                    <a:gd name="T85" fmla="*/ 421292 h 942"/>
                    <a:gd name="T86" fmla="*/ 353142 w 826"/>
                    <a:gd name="T87" fmla="*/ 309773 h 942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FEFFFF">
                      <a:alpha val="25882"/>
                    </a:srgbClr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66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666443 w 628"/>
                    <a:gd name="T1" fmla="*/ 585884 h 712"/>
                    <a:gd name="T2" fmla="*/ 729914 w 628"/>
                    <a:gd name="T3" fmla="*/ 524855 h 712"/>
                    <a:gd name="T4" fmla="*/ 488237 w 628"/>
                    <a:gd name="T5" fmla="*/ 456502 h 712"/>
                    <a:gd name="T6" fmla="*/ 490678 w 628"/>
                    <a:gd name="T7" fmla="*/ 432090 h 712"/>
                    <a:gd name="T8" fmla="*/ 620061 w 628"/>
                    <a:gd name="T9" fmla="*/ 310031 h 712"/>
                    <a:gd name="T10" fmla="*/ 639590 w 628"/>
                    <a:gd name="T11" fmla="*/ 300266 h 712"/>
                    <a:gd name="T12" fmla="*/ 756767 w 628"/>
                    <a:gd name="T13" fmla="*/ 288060 h 712"/>
                    <a:gd name="T14" fmla="*/ 756767 w 628"/>
                    <a:gd name="T15" fmla="*/ 207501 h 712"/>
                    <a:gd name="T16" fmla="*/ 681091 w 628"/>
                    <a:gd name="T17" fmla="*/ 175765 h 712"/>
                    <a:gd name="T18" fmla="*/ 649355 w 628"/>
                    <a:gd name="T19" fmla="*/ 180648 h 712"/>
                    <a:gd name="T20" fmla="*/ 549267 w 628"/>
                    <a:gd name="T21" fmla="*/ 322236 h 712"/>
                    <a:gd name="T22" fmla="*/ 439413 w 628"/>
                    <a:gd name="T23" fmla="*/ 339325 h 712"/>
                    <a:gd name="T24" fmla="*/ 395472 w 628"/>
                    <a:gd name="T25" fmla="*/ 166001 h 712"/>
                    <a:gd name="T26" fmla="*/ 395472 w 628"/>
                    <a:gd name="T27" fmla="*/ 144030 h 712"/>
                    <a:gd name="T28" fmla="*/ 446737 w 628"/>
                    <a:gd name="T29" fmla="*/ 36618 h 712"/>
                    <a:gd name="T30" fmla="*/ 375942 w 628"/>
                    <a:gd name="T31" fmla="*/ 0 h 712"/>
                    <a:gd name="T32" fmla="*/ 310030 w 628"/>
                    <a:gd name="T33" fmla="*/ 43941 h 712"/>
                    <a:gd name="T34" fmla="*/ 297825 w 628"/>
                    <a:gd name="T35" fmla="*/ 75677 h 712"/>
                    <a:gd name="T36" fmla="*/ 371060 w 628"/>
                    <a:gd name="T37" fmla="*/ 231913 h 712"/>
                    <a:gd name="T38" fmla="*/ 332001 w 628"/>
                    <a:gd name="T39" fmla="*/ 339325 h 712"/>
                    <a:gd name="T40" fmla="*/ 158677 w 628"/>
                    <a:gd name="T41" fmla="*/ 285619 h 712"/>
                    <a:gd name="T42" fmla="*/ 139148 w 628"/>
                    <a:gd name="T43" fmla="*/ 275854 h 712"/>
                    <a:gd name="T44" fmla="*/ 70794 w 628"/>
                    <a:gd name="T45" fmla="*/ 178207 h 712"/>
                    <a:gd name="T46" fmla="*/ 0 w 628"/>
                    <a:gd name="T47" fmla="*/ 219707 h 712"/>
                    <a:gd name="T48" fmla="*/ 9765 w 628"/>
                    <a:gd name="T49" fmla="*/ 300266 h 712"/>
                    <a:gd name="T50" fmla="*/ 31735 w 628"/>
                    <a:gd name="T51" fmla="*/ 327119 h 712"/>
                    <a:gd name="T52" fmla="*/ 202618 w 628"/>
                    <a:gd name="T53" fmla="*/ 341766 h 712"/>
                    <a:gd name="T54" fmla="*/ 278295 w 628"/>
                    <a:gd name="T55" fmla="*/ 432090 h 712"/>
                    <a:gd name="T56" fmla="*/ 197736 w 628"/>
                    <a:gd name="T57" fmla="*/ 519972 h 712"/>
                    <a:gd name="T58" fmla="*/ 31735 w 628"/>
                    <a:gd name="T59" fmla="*/ 537061 h 712"/>
                    <a:gd name="T60" fmla="*/ 9765 w 628"/>
                    <a:gd name="T61" fmla="*/ 563914 h 712"/>
                    <a:gd name="T62" fmla="*/ 0 w 628"/>
                    <a:gd name="T63" fmla="*/ 642032 h 712"/>
                    <a:gd name="T64" fmla="*/ 70794 w 628"/>
                    <a:gd name="T65" fmla="*/ 685973 h 712"/>
                    <a:gd name="T66" fmla="*/ 139148 w 628"/>
                    <a:gd name="T67" fmla="*/ 583443 h 712"/>
                    <a:gd name="T68" fmla="*/ 161118 w 628"/>
                    <a:gd name="T69" fmla="*/ 571237 h 712"/>
                    <a:gd name="T70" fmla="*/ 312472 w 628"/>
                    <a:gd name="T71" fmla="*/ 510208 h 712"/>
                    <a:gd name="T72" fmla="*/ 366178 w 628"/>
                    <a:gd name="T73" fmla="*/ 637149 h 712"/>
                    <a:gd name="T74" fmla="*/ 297825 w 628"/>
                    <a:gd name="T75" fmla="*/ 788503 h 712"/>
                    <a:gd name="T76" fmla="*/ 310030 w 628"/>
                    <a:gd name="T77" fmla="*/ 820238 h 712"/>
                    <a:gd name="T78" fmla="*/ 371060 w 628"/>
                    <a:gd name="T79" fmla="*/ 869062 h 712"/>
                    <a:gd name="T80" fmla="*/ 446737 w 628"/>
                    <a:gd name="T81" fmla="*/ 827562 h 712"/>
                    <a:gd name="T82" fmla="*/ 393031 w 628"/>
                    <a:gd name="T83" fmla="*/ 717709 h 712"/>
                    <a:gd name="T84" fmla="*/ 393031 w 628"/>
                    <a:gd name="T85" fmla="*/ 693297 h 712"/>
                    <a:gd name="T86" fmla="*/ 415001 w 628"/>
                    <a:gd name="T87" fmla="*/ 534620 h 712"/>
                    <a:gd name="T88" fmla="*/ 551708 w 628"/>
                    <a:gd name="T89" fmla="*/ 546826 h 712"/>
                    <a:gd name="T90" fmla="*/ 649355 w 628"/>
                    <a:gd name="T91" fmla="*/ 683532 h 712"/>
                    <a:gd name="T92" fmla="*/ 681091 w 628"/>
                    <a:gd name="T93" fmla="*/ 688414 h 712"/>
                    <a:gd name="T94" fmla="*/ 754326 w 628"/>
                    <a:gd name="T95" fmla="*/ 659120 h 712"/>
                    <a:gd name="T96" fmla="*/ 756767 w 628"/>
                    <a:gd name="T97" fmla="*/ 573679 h 712"/>
                    <a:gd name="T98" fmla="*/ 371060 w 628"/>
                    <a:gd name="T99" fmla="*/ 498002 h 712"/>
                    <a:gd name="T100" fmla="*/ 336883 w 628"/>
                    <a:gd name="T101" fmla="*/ 480914 h 712"/>
                    <a:gd name="T102" fmla="*/ 317354 w 628"/>
                    <a:gd name="T103" fmla="*/ 444296 h 712"/>
                    <a:gd name="T104" fmla="*/ 317354 w 628"/>
                    <a:gd name="T105" fmla="*/ 417443 h 712"/>
                    <a:gd name="T106" fmla="*/ 336883 w 628"/>
                    <a:gd name="T107" fmla="*/ 383266 h 712"/>
                    <a:gd name="T108" fmla="*/ 371060 w 628"/>
                    <a:gd name="T109" fmla="*/ 366178 h 712"/>
                    <a:gd name="T110" fmla="*/ 397913 w 628"/>
                    <a:gd name="T111" fmla="*/ 366178 h 712"/>
                    <a:gd name="T112" fmla="*/ 432090 w 628"/>
                    <a:gd name="T113" fmla="*/ 383266 h 712"/>
                    <a:gd name="T114" fmla="*/ 451619 w 628"/>
                    <a:gd name="T115" fmla="*/ 417443 h 712"/>
                    <a:gd name="T116" fmla="*/ 451619 w 628"/>
                    <a:gd name="T117" fmla="*/ 444296 h 712"/>
                    <a:gd name="T118" fmla="*/ 432090 w 628"/>
                    <a:gd name="T119" fmla="*/ 480914 h 712"/>
                    <a:gd name="T120" fmla="*/ 397913 w 628"/>
                    <a:gd name="T121" fmla="*/ 498002 h 71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77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/>
            <a:lstStyle/>
            <a:p>
              <a:pPr defTabSz="457200">
                <a:defRPr/>
              </a:pPr>
              <a:endParaRPr lang="en-US" sz="1800">
                <a:solidFill>
                  <a:prstClr val="white"/>
                </a:solidFill>
                <a:latin typeface="Verdana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59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6285 w 972"/>
                <a:gd name="T1" fmla="*/ 345532 h 548"/>
                <a:gd name="T2" fmla="*/ 863831 w 972"/>
                <a:gd name="T3" fmla="*/ 233033 h 548"/>
                <a:gd name="T4" fmla="*/ 976330 w 972"/>
                <a:gd name="T5" fmla="*/ 210935 h 548"/>
                <a:gd name="T6" fmla="*/ 958250 w 972"/>
                <a:gd name="T7" fmla="*/ 122543 h 548"/>
                <a:gd name="T8" fmla="*/ 857804 w 972"/>
                <a:gd name="T9" fmla="*/ 200891 h 548"/>
                <a:gd name="T10" fmla="*/ 837715 w 972"/>
                <a:gd name="T11" fmla="*/ 98437 h 548"/>
                <a:gd name="T12" fmla="*/ 745305 w 972"/>
                <a:gd name="T13" fmla="*/ 321425 h 548"/>
                <a:gd name="T14" fmla="*/ 717181 w 972"/>
                <a:gd name="T15" fmla="*/ 122543 h 548"/>
                <a:gd name="T16" fmla="*/ 638833 w 972"/>
                <a:gd name="T17" fmla="*/ 435933 h 548"/>
                <a:gd name="T18" fmla="*/ 616735 w 972"/>
                <a:gd name="T19" fmla="*/ 423880 h 548"/>
                <a:gd name="T20" fmla="*/ 578566 w 972"/>
                <a:gd name="T21" fmla="*/ 413835 h 548"/>
                <a:gd name="T22" fmla="*/ 554459 w 972"/>
                <a:gd name="T23" fmla="*/ 413835 h 548"/>
                <a:gd name="T24" fmla="*/ 504236 w 972"/>
                <a:gd name="T25" fmla="*/ 313390 h 548"/>
                <a:gd name="T26" fmla="*/ 590619 w 972"/>
                <a:gd name="T27" fmla="*/ 100445 h 548"/>
                <a:gd name="T28" fmla="*/ 441960 w 972"/>
                <a:gd name="T29" fmla="*/ 132588 h 548"/>
                <a:gd name="T30" fmla="*/ 480129 w 972"/>
                <a:gd name="T31" fmla="*/ 24107 h 548"/>
                <a:gd name="T32" fmla="*/ 395755 w 972"/>
                <a:gd name="T33" fmla="*/ 0 h 548"/>
                <a:gd name="T34" fmla="*/ 411826 w 972"/>
                <a:gd name="T35" fmla="*/ 124552 h 548"/>
                <a:gd name="T36" fmla="*/ 313390 w 972"/>
                <a:gd name="T37" fmla="*/ 88392 h 548"/>
                <a:gd name="T38" fmla="*/ 460040 w 972"/>
                <a:gd name="T39" fmla="*/ 279238 h 548"/>
                <a:gd name="T40" fmla="*/ 273212 w 972"/>
                <a:gd name="T41" fmla="*/ 204909 h 548"/>
                <a:gd name="T42" fmla="*/ 504236 w 972"/>
                <a:gd name="T43" fmla="*/ 427898 h 548"/>
                <a:gd name="T44" fmla="*/ 492183 w 972"/>
                <a:gd name="T45" fmla="*/ 433924 h 548"/>
                <a:gd name="T46" fmla="*/ 472094 w 972"/>
                <a:gd name="T47" fmla="*/ 449996 h 548"/>
                <a:gd name="T48" fmla="*/ 454014 w 972"/>
                <a:gd name="T49" fmla="*/ 470085 h 548"/>
                <a:gd name="T50" fmla="*/ 441960 w 972"/>
                <a:gd name="T51" fmla="*/ 492183 h 548"/>
                <a:gd name="T52" fmla="*/ 333479 w 972"/>
                <a:gd name="T53" fmla="*/ 484147 h 548"/>
                <a:gd name="T54" fmla="*/ 190846 w 972"/>
                <a:gd name="T55" fmla="*/ 303345 h 548"/>
                <a:gd name="T56" fmla="*/ 142633 w 972"/>
                <a:gd name="T57" fmla="*/ 447987 h 548"/>
                <a:gd name="T58" fmla="*/ 70312 w 972"/>
                <a:gd name="T59" fmla="*/ 361604 h 548"/>
                <a:gd name="T60" fmla="*/ 2009 w 972"/>
                <a:gd name="T61" fmla="*/ 421871 h 548"/>
                <a:gd name="T62" fmla="*/ 0 w 972"/>
                <a:gd name="T63" fmla="*/ 441960 h 548"/>
                <a:gd name="T64" fmla="*/ 34151 w 972"/>
                <a:gd name="T65" fmla="*/ 528343 h 548"/>
                <a:gd name="T66" fmla="*/ 142633 w 972"/>
                <a:gd name="T67" fmla="*/ 474102 h 548"/>
                <a:gd name="T68" fmla="*/ 214953 w 972"/>
                <a:gd name="T69" fmla="*/ 550441 h 548"/>
                <a:gd name="T70" fmla="*/ 311381 w 972"/>
                <a:gd name="T71" fmla="*/ 514281 h 548"/>
                <a:gd name="T72" fmla="*/ 429907 w 972"/>
                <a:gd name="T73" fmla="*/ 540396 h 548"/>
                <a:gd name="T74" fmla="*/ 466067 w 972"/>
                <a:gd name="T75" fmla="*/ 550441 h 548"/>
                <a:gd name="T76" fmla="*/ 468076 w 972"/>
                <a:gd name="T77" fmla="*/ 534370 h 548"/>
                <a:gd name="T78" fmla="*/ 476112 w 972"/>
                <a:gd name="T79" fmla="*/ 506245 h 548"/>
                <a:gd name="T80" fmla="*/ 494192 w 972"/>
                <a:gd name="T81" fmla="*/ 480129 h 548"/>
                <a:gd name="T82" fmla="*/ 518299 w 972"/>
                <a:gd name="T83" fmla="*/ 462049 h 548"/>
                <a:gd name="T84" fmla="*/ 534370 w 972"/>
                <a:gd name="T85" fmla="*/ 456022 h 548"/>
                <a:gd name="T86" fmla="*/ 572539 w 972"/>
                <a:gd name="T87" fmla="*/ 452004 h 548"/>
                <a:gd name="T88" fmla="*/ 608700 w 972"/>
                <a:gd name="T89" fmla="*/ 462049 h 548"/>
                <a:gd name="T90" fmla="*/ 636824 w 972"/>
                <a:gd name="T91" fmla="*/ 484147 h 548"/>
                <a:gd name="T92" fmla="*/ 656913 w 972"/>
                <a:gd name="T93" fmla="*/ 518298 h 548"/>
                <a:gd name="T94" fmla="*/ 660931 w 972"/>
                <a:gd name="T95" fmla="*/ 534370 h 548"/>
                <a:gd name="T96" fmla="*/ 699100 w 972"/>
                <a:gd name="T97" fmla="*/ 550441 h 548"/>
                <a:gd name="T98" fmla="*/ 697092 w 972"/>
                <a:gd name="T99" fmla="*/ 528343 h 548"/>
                <a:gd name="T100" fmla="*/ 693074 w 972"/>
                <a:gd name="T101" fmla="*/ 506245 h 548"/>
                <a:gd name="T102" fmla="*/ 683029 w 972"/>
                <a:gd name="T103" fmla="*/ 482138 h 548"/>
                <a:gd name="T104" fmla="*/ 666958 w 972"/>
                <a:gd name="T105" fmla="*/ 460040 h 548"/>
                <a:gd name="T106" fmla="*/ 966285 w 972"/>
                <a:gd name="T107" fmla="*/ 361604 h 54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7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1009650" y="676275"/>
            <a:ext cx="71247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614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09650" y="1806575"/>
            <a:ext cx="7124700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59515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5826CF6-85C4-44B7-B3A2-5B3BD9600B8B}" type="datetime1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5951538"/>
            <a:ext cx="525621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>
                    <a:tint val="7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8" y="5951538"/>
            <a:ext cx="60801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95DFDF-C758-46AA-99EF-CD6CD89A66E7}" type="slidenum">
              <a:rPr lang="ru-RU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535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099" r:id="rId9"/>
    <p:sldLayoutId id="2147484100" r:id="rId10"/>
    <p:sldLayoutId id="2147484101" r:id="rId11"/>
  </p:sldLayoutIdLst>
  <p:transition spd="med">
    <p:diamond/>
  </p:transition>
  <p:timing>
    <p:tnLst>
      <p:par>
        <p:cTn id="1" dur="indefinite" restart="never" nodeType="tmRoot"/>
      </p:par>
    </p:tnLst>
  </p:timing>
  <p:hf hdr="0"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Trebuchet MS" pitchFamily="34" charset="0"/>
          <a:cs typeface="Trebuchet MS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31138713-8E72-4BC9-8859-4BB6B75A3483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3D1A81D0-CED7-4C18-8341-355C40BB1BF9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9066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</p:sldLayoutIdLst>
  <p:transition spd="med">
    <p:diamond/>
  </p:transition>
  <p:timing>
    <p:tnLst>
      <p:par>
        <p:cTn id="1" dur="indefinite" restart="never" nodeType="tmRoot"/>
      </p:par>
    </p:tnLst>
  </p:timing>
  <p:hf hdr="0"/>
  <p:txStyles>
    <p:titleStyle>
      <a:lvl1pPr algn="ctr" rtl="0" fontAlgn="base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31138713-8E72-4BC9-8859-4BB6B75A3483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Автор Н. П. Шегидевич, учитель химии ГУО школа 13 г. Гродно</a:t>
            </a: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3D1A81D0-CED7-4C18-8341-355C40BB1BF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7376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5" r:id="rId1"/>
    <p:sldLayoutId id="2147484116" r:id="rId2"/>
    <p:sldLayoutId id="2147484117" r:id="rId3"/>
    <p:sldLayoutId id="2147484118" r:id="rId4"/>
    <p:sldLayoutId id="2147484119" r:id="rId5"/>
    <p:sldLayoutId id="2147484120" r:id="rId6"/>
    <p:sldLayoutId id="2147484121" r:id="rId7"/>
    <p:sldLayoutId id="2147484122" r:id="rId8"/>
    <p:sldLayoutId id="2147484123" r:id="rId9"/>
    <p:sldLayoutId id="2147484124" r:id="rId10"/>
    <p:sldLayoutId id="2147484125" r:id="rId11"/>
  </p:sldLayoutIdLst>
  <p:transition spd="med">
    <p:diamond/>
  </p:transition>
  <p:timing>
    <p:tnLst>
      <p:par>
        <p:cTn id="1" dur="indefinite" restart="never" nodeType="tmRoot"/>
      </p:par>
    </p:tnLst>
  </p:timing>
  <p:hf hdr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31138713-8E72-4BC9-8859-4BB6B75A3483}" type="datetime1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19.02.2018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t>Автор Н. П. Шегидевич, учитель химии ГУО школа 13 г. Гродно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3D1A81D0-CED7-4C18-8341-355C40BB1BF9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3102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9" r:id="rId1"/>
    <p:sldLayoutId id="2147484140" r:id="rId2"/>
    <p:sldLayoutId id="2147484141" r:id="rId3"/>
    <p:sldLayoutId id="2147484142" r:id="rId4"/>
    <p:sldLayoutId id="2147484143" r:id="rId5"/>
    <p:sldLayoutId id="2147484144" r:id="rId6"/>
    <p:sldLayoutId id="2147484145" r:id="rId7"/>
    <p:sldLayoutId id="2147484146" r:id="rId8"/>
    <p:sldLayoutId id="2147484147" r:id="rId9"/>
    <p:sldLayoutId id="2147484148" r:id="rId10"/>
    <p:sldLayoutId id="2147484149" r:id="rId11"/>
  </p:sldLayoutIdLst>
  <p:transition spd="med">
    <p:diamond/>
  </p:transition>
  <p:timing>
    <p:tnLst>
      <p:par>
        <p:cTn id="1" dur="indefinite" restart="never" nodeType="tmRoot"/>
      </p:par>
    </p:tnLst>
  </p:timing>
  <p:hf hdr="0"/>
  <p:txStyles>
    <p:titleStyle>
      <a:lvl1pPr algn="ctr" rtl="0" fontAlgn="base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../&#1055;&#1088;&#1077;&#1079;&#1077;&#1085;&#1090;&#1072;&#1094;&#1080;&#1103;.%20&#1042;&#1080;&#1076;&#1077;&#1086;.%20&#1047;&#1074;&#1091;&#1082;/&#1082;&#1091;&#1082;&#1091;&#1096;&#1082;&#1072;.wav" TargetMode="External"/><Relationship Id="rId3" Type="http://schemas.openxmlformats.org/officeDocument/2006/relationships/image" Target="../media/image5.jpeg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18.xml"/><Relationship Id="rId1" Type="http://schemas.openxmlformats.org/officeDocument/2006/relationships/video" Target="NULL" TargetMode="External"/><Relationship Id="rId6" Type="http://schemas.openxmlformats.org/officeDocument/2006/relationships/image" Target="../media/image7.png"/><Relationship Id="rId5" Type="http://schemas.microsoft.com/office/2007/relationships/media" Target="../media/media1.WAV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0.xml"/><Relationship Id="rId4" Type="http://schemas.openxmlformats.org/officeDocument/2006/relationships/hyperlink" Target="&#1086;&#1087;&#1088;&#1077;&#1076;&#1077;&#1083;&#1077;&#1085;&#1080;&#1077;%20&#1103;&#1074;&#1083;&#1077;&#1085;&#1080;&#1081;.mp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47.xml"/><Relationship Id="rId1" Type="http://schemas.openxmlformats.org/officeDocument/2006/relationships/video" Target="NULL" TargetMode="Externa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../&#1055;&#1088;&#1077;&#1079;&#1077;&#1085;&#1090;&#1072;&#1094;&#1080;&#1103;.%20&#1042;&#1080;&#1076;&#1077;&#1086;.%20&#1047;&#1074;&#1091;&#1082;/&#1082;&#1091;&#1082;&#1091;&#1096;&#1082;&#1072;.wav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../&#1055;&#1088;&#1077;&#1079;&#1077;&#1085;&#1090;&#1072;&#1094;&#1080;&#1103;.%20&#1042;&#1080;&#1076;&#1077;&#1086;.%20&#1047;&#1074;&#1091;&#1082;/&#1082;&#1091;&#1082;&#1091;&#1096;&#1082;&#1072;.wav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E7F2"/>
            </a:gs>
            <a:gs pos="17999">
              <a:srgbClr val="FBD49C"/>
            </a:gs>
            <a:gs pos="39000">
              <a:srgbClr val="FBA97D"/>
            </a:gs>
            <a:gs pos="64000">
              <a:srgbClr val="FAC77D"/>
            </a:gs>
            <a:gs pos="82001">
              <a:srgbClr val="FEE7F2"/>
            </a:gs>
            <a:gs pos="100000">
              <a:srgbClr val="FBEAC7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science_chemistr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241450"/>
            <a:ext cx="2523041" cy="1893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849370" y="3543335"/>
            <a:ext cx="826722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dirty="0"/>
              <a:t> </a:t>
            </a:r>
            <a:r>
              <a:rPr lang="ru-RU" sz="2000" b="1" dirty="0" smtClean="0">
                <a:solidFill>
                  <a:srgbClr val="990033"/>
                </a:solidFill>
                <a:latin typeface="Arial Black" pitchFamily="34" charset="0"/>
              </a:rPr>
              <a:t>Интегрированный урок по естествознанию и </a:t>
            </a:r>
            <a:r>
              <a:rPr lang="ru-RU" sz="2000" b="1" dirty="0">
                <a:solidFill>
                  <a:srgbClr val="990033"/>
                </a:solidFill>
                <a:latin typeface="Arial Black" pitchFamily="34" charset="0"/>
              </a:rPr>
              <a:t>химии </a:t>
            </a:r>
            <a:endParaRPr lang="ru-RU" sz="2000" b="1" dirty="0" smtClean="0">
              <a:solidFill>
                <a:srgbClr val="990033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sz="2000" b="1" dirty="0" smtClean="0">
                <a:solidFill>
                  <a:srgbClr val="990033"/>
                </a:solidFill>
                <a:latin typeface="Arial Black" pitchFamily="34" charset="0"/>
              </a:rPr>
              <a:t>в 5 и 7 классе</a:t>
            </a:r>
          </a:p>
          <a:p>
            <a:pPr eaLnBrk="1" hangingPunct="1">
              <a:spcBef>
                <a:spcPct val="50000"/>
              </a:spcBef>
            </a:pPr>
            <a:endParaRPr lang="ru-RU" sz="1800" b="1" dirty="0" smtClean="0">
              <a:solidFill>
                <a:srgbClr val="990033"/>
              </a:solidFill>
              <a:latin typeface="Arial Black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ru-RU" sz="1800" b="1" dirty="0">
              <a:solidFill>
                <a:srgbClr val="990033"/>
              </a:solidFill>
              <a:latin typeface="Arial Black" pitchFamily="34" charset="0"/>
            </a:endParaRPr>
          </a:p>
        </p:txBody>
      </p:sp>
      <p:sp>
        <p:nvSpPr>
          <p:cNvPr id="19460" name="WordArt 8"/>
          <p:cNvSpPr>
            <a:spLocks noChangeArrowheads="1" noChangeShapeType="1" noTextEdit="1"/>
          </p:cNvSpPr>
          <p:nvPr/>
        </p:nvSpPr>
        <p:spPr bwMode="auto">
          <a:xfrm rot="499567">
            <a:off x="683568" y="208978"/>
            <a:ext cx="8003232" cy="345564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Физические </a:t>
            </a:r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и </a:t>
            </a:r>
          </a:p>
          <a:p>
            <a:pPr algn="ctr"/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Химические явления. </a:t>
            </a:r>
          </a:p>
          <a:p>
            <a:pPr algn="ctr"/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Признаки </a:t>
            </a:r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и</a:t>
            </a:r>
          </a:p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условия протекания</a:t>
            </a:r>
          </a:p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химических реакций.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4"/>
          <p:cNvSpPr txBox="1">
            <a:spLocks noChangeArrowheads="1"/>
          </p:cNvSpPr>
          <p:nvPr/>
        </p:nvSpPr>
        <p:spPr bwMode="auto">
          <a:xfrm>
            <a:off x="1187450" y="2420938"/>
            <a:ext cx="6985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sz="3200">
              <a:solidFill>
                <a:srgbClr val="000099"/>
              </a:solidFill>
              <a:latin typeface="Arial Black" pitchFamily="34" charset="0"/>
            </a:endParaRPr>
          </a:p>
        </p:txBody>
      </p:sp>
      <p:sp>
        <p:nvSpPr>
          <p:cNvPr id="55299" name="Text Box 5"/>
          <p:cNvSpPr txBox="1">
            <a:spLocks noChangeArrowheads="1"/>
          </p:cNvSpPr>
          <p:nvPr/>
        </p:nvSpPr>
        <p:spPr bwMode="auto">
          <a:xfrm>
            <a:off x="395536" y="2349500"/>
            <a:ext cx="8496943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3600" dirty="0">
                <a:solidFill>
                  <a:srgbClr val="FFFF66"/>
                </a:solidFill>
                <a:latin typeface="Arial Black" pitchFamily="34" charset="0"/>
              </a:rPr>
              <a:t>Человек должен верить, что непонятное можно понять: иначе он не стал бы размышлять о нём…</a:t>
            </a:r>
          </a:p>
        </p:txBody>
      </p:sp>
      <p:sp>
        <p:nvSpPr>
          <p:cNvPr id="55300" name="Text Box 6"/>
          <p:cNvSpPr txBox="1">
            <a:spLocks noChangeArrowheads="1"/>
          </p:cNvSpPr>
          <p:nvPr/>
        </p:nvSpPr>
        <p:spPr bwMode="auto">
          <a:xfrm>
            <a:off x="3707382" y="6021288"/>
            <a:ext cx="18732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sz="4000" b="1" dirty="0">
                <a:solidFill>
                  <a:srgbClr val="000099"/>
                </a:solidFill>
                <a:latin typeface="Monotype Corsiva" pitchFamily="66" charset="0"/>
              </a:rPr>
              <a:t>И. Гёте  </a:t>
            </a:r>
          </a:p>
        </p:txBody>
      </p:sp>
      <p:pic>
        <p:nvPicPr>
          <p:cNvPr id="55301" name="Picture 7" descr="определ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813200"/>
            <a:ext cx="1458913" cy="190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2" name="TextBox 6"/>
          <p:cNvSpPr txBox="1">
            <a:spLocks noChangeArrowheads="1"/>
          </p:cNvSpPr>
          <p:nvPr/>
        </p:nvSpPr>
        <p:spPr bwMode="auto">
          <a:xfrm>
            <a:off x="642938" y="642938"/>
            <a:ext cx="78581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4800" b="1">
                <a:solidFill>
                  <a:srgbClr val="A50021"/>
                </a:solidFill>
              </a:rPr>
              <a:t>Мудрые мысли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2" descr="C:\Users\natasha\AppData\Local\Microsoft\Windows\Temporary Internet Files\Content.IE5\RWA4Z55W\MM900254466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589240"/>
            <a:ext cx="1463433" cy="1083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44624"/>
            <a:ext cx="9144000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   Цели урока</a:t>
            </a:r>
            <a:r>
              <a:rPr lang="ru-RU" dirty="0" smtClean="0"/>
              <a:t>:  </a:t>
            </a:r>
          </a:p>
          <a:p>
            <a:pPr marL="534988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B050"/>
                </a:solidFill>
              </a:rPr>
              <a:t> научиться описывать свойства вещества; </a:t>
            </a:r>
          </a:p>
          <a:p>
            <a:pPr marL="534988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smtClean="0">
                <a:solidFill>
                  <a:srgbClr val="00B050"/>
                </a:solidFill>
              </a:rPr>
              <a:t>уметь различать физические и химические явления; </a:t>
            </a:r>
          </a:p>
          <a:p>
            <a:pPr marL="534988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smtClean="0">
                <a:solidFill>
                  <a:srgbClr val="00B050"/>
                </a:solidFill>
              </a:rPr>
              <a:t>определять признаки химических реакции </a:t>
            </a:r>
          </a:p>
          <a:p>
            <a:pPr marL="534988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B050"/>
                </a:solidFill>
              </a:rPr>
              <a:t>ф</a:t>
            </a:r>
            <a:r>
              <a:rPr lang="ru-RU" dirty="0" smtClean="0">
                <a:solidFill>
                  <a:srgbClr val="00B050"/>
                </a:solidFill>
              </a:rPr>
              <a:t>ормулировать правила ТБ при проведении химического эксперимента </a:t>
            </a:r>
          </a:p>
          <a:p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smtClean="0">
                <a:solidFill>
                  <a:srgbClr val="00B050"/>
                </a:solidFill>
              </a:rPr>
              <a:t>   </a:t>
            </a:r>
            <a:r>
              <a:rPr lang="ru-RU" b="1" dirty="0" smtClean="0">
                <a:solidFill>
                  <a:srgbClr val="7030A0"/>
                </a:solidFill>
              </a:rPr>
              <a:t>Для достижения целей необходимо узнать: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а) </a:t>
            </a:r>
            <a:r>
              <a:rPr lang="ru-RU" dirty="0"/>
              <a:t>в чем заключается разница </a:t>
            </a:r>
            <a:r>
              <a:rPr lang="ru-RU" dirty="0" smtClean="0"/>
              <a:t>между физическими и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химическими явлениями </a:t>
            </a:r>
          </a:p>
          <a:p>
            <a:r>
              <a:rPr lang="ru-RU" dirty="0"/>
              <a:t> </a:t>
            </a:r>
            <a:r>
              <a:rPr lang="ru-RU" dirty="0" smtClean="0"/>
              <a:t>             б) какими агрегатными свойствами обладают вещества</a:t>
            </a:r>
          </a:p>
          <a:p>
            <a:r>
              <a:rPr lang="ru-RU" dirty="0"/>
              <a:t> </a:t>
            </a:r>
            <a:r>
              <a:rPr lang="ru-RU" dirty="0" smtClean="0"/>
              <a:t>             в) по каким характерным признакам отличают протекание 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химических реакции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   Языковые цели:</a:t>
            </a:r>
          </a:p>
          <a:p>
            <a:pPr marL="457200" indent="-100013">
              <a:buAutoNum type="arabicPeriod"/>
            </a:pPr>
            <a:r>
              <a:rPr lang="ru-RU" dirty="0" smtClean="0"/>
              <a:t>Правильное произношение специфических терминов по теме. </a:t>
            </a:r>
          </a:p>
          <a:p>
            <a:pPr marL="457200" indent="-100013">
              <a:buAutoNum type="arabicPeriod"/>
            </a:pPr>
            <a:r>
              <a:rPr lang="ru-RU" dirty="0" smtClean="0"/>
              <a:t>Использование специфических терминов при диалоге в группах.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   </a:t>
            </a:r>
            <a:r>
              <a:rPr lang="ru-RU" b="1" dirty="0" err="1" smtClean="0">
                <a:solidFill>
                  <a:srgbClr val="7030A0"/>
                </a:solidFill>
              </a:rPr>
              <a:t>Межпредметная</a:t>
            </a:r>
            <a:r>
              <a:rPr lang="ru-RU" b="1" dirty="0" smtClean="0">
                <a:solidFill>
                  <a:srgbClr val="7030A0"/>
                </a:solidFill>
              </a:rPr>
              <a:t> связь</a:t>
            </a:r>
            <a:r>
              <a:rPr lang="ru-RU" dirty="0" smtClean="0"/>
              <a:t>: </a:t>
            </a:r>
          </a:p>
          <a:p>
            <a:r>
              <a:rPr lang="ru-RU" dirty="0"/>
              <a:t> </a:t>
            </a:r>
            <a:r>
              <a:rPr lang="ru-RU" dirty="0" smtClean="0"/>
              <a:t>       Естествознание, Химия, Физика, Биология  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0" descr="написа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0225" y="4508500"/>
            <a:ext cx="1965325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2" name="куку591.wav">
            <a:hlinkClick r:id="" action="ppaction://media"/>
          </p:cNvPr>
          <p:cNvPicPr>
            <a:picLocks noChangeAspect="1" noChangeArrowheads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088" y="5516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 Box 3"/>
          <p:cNvSpPr txBox="1">
            <a:spLocks noChangeArrowheads="1"/>
          </p:cNvSpPr>
          <p:nvPr/>
        </p:nvSpPr>
        <p:spPr bwMode="auto">
          <a:xfrm>
            <a:off x="971550" y="765175"/>
            <a:ext cx="7561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3743325" y="4829175"/>
            <a:ext cx="1008063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1000">
                <a:solidFill>
                  <a:srgbClr val="CC3300"/>
                </a:solidFill>
                <a:latin typeface="Arial Black" pitchFamily="34" charset="0"/>
              </a:rPr>
              <a:t>?</a:t>
            </a: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425448" y="1222375"/>
            <a:ext cx="8420101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514350" indent="-514350" algn="just" eaLnBrk="1" hangingPunct="1">
              <a:spcBef>
                <a:spcPct val="50000"/>
              </a:spcBef>
              <a:buAutoNum type="arabicPeriod"/>
            </a:pPr>
            <a:r>
              <a:rPr lang="ru-RU" sz="2800" dirty="0" smtClean="0">
                <a:solidFill>
                  <a:srgbClr val="000099"/>
                </a:solidFill>
                <a:cs typeface="Times New Roman" panose="02020603050405020304" pitchFamily="18" charset="0"/>
              </a:rPr>
              <a:t>Внимательно изучить задания в рабочих листах и подготовить ответы на вопросы. </a:t>
            </a:r>
          </a:p>
          <a:p>
            <a:pPr marL="514350" indent="-514350" algn="just" eaLnBrk="1" hangingPunct="1">
              <a:spcBef>
                <a:spcPct val="50000"/>
              </a:spcBef>
              <a:buAutoNum type="arabicPeriod"/>
            </a:pPr>
            <a:r>
              <a:rPr lang="ru-RU" sz="2800" dirty="0" smtClean="0">
                <a:solidFill>
                  <a:srgbClr val="000099"/>
                </a:solidFill>
                <a:cs typeface="Times New Roman" panose="02020603050405020304" pitchFamily="18" charset="0"/>
              </a:rPr>
              <a:t>Выполнить экспериментальную работу по инструкции с соблюдением ТБ. </a:t>
            </a:r>
          </a:p>
          <a:p>
            <a:pPr marL="514350" indent="-514350" algn="just" eaLnBrk="1" hangingPunct="1">
              <a:spcBef>
                <a:spcPct val="50000"/>
              </a:spcBef>
              <a:buAutoNum type="arabicPeriod"/>
            </a:pPr>
            <a:r>
              <a:rPr lang="ru-RU" sz="2800" dirty="0" smtClean="0">
                <a:solidFill>
                  <a:srgbClr val="000099"/>
                </a:solidFill>
                <a:cs typeface="Times New Roman" panose="02020603050405020304" pitchFamily="18" charset="0"/>
              </a:rPr>
              <a:t>Записать наблюдения и сделать выводы. </a:t>
            </a:r>
          </a:p>
          <a:p>
            <a:pPr marL="514350" indent="-514350" algn="just" eaLnBrk="1" hangingPunct="1">
              <a:spcBef>
                <a:spcPct val="50000"/>
              </a:spcBef>
              <a:buAutoNum type="arabicPeriod"/>
            </a:pPr>
            <a:r>
              <a:rPr lang="ru-RU" sz="2800" dirty="0" smtClean="0">
                <a:solidFill>
                  <a:srgbClr val="000099"/>
                </a:solidFill>
                <a:cs typeface="Times New Roman" panose="02020603050405020304" pitchFamily="18" charset="0"/>
              </a:rPr>
              <a:t> Самооценка</a:t>
            </a:r>
          </a:p>
          <a:p>
            <a:pPr marL="514350" indent="-514350" algn="just" eaLnBrk="1" hangingPunct="1">
              <a:spcBef>
                <a:spcPct val="50000"/>
              </a:spcBef>
              <a:buAutoNum type="arabicPeriod"/>
            </a:pPr>
            <a:endParaRPr lang="ru-RU" sz="2800" dirty="0">
              <a:solidFill>
                <a:srgbClr val="000099"/>
              </a:solidFill>
              <a:latin typeface="+mj-lt"/>
            </a:endParaRPr>
          </a:p>
        </p:txBody>
      </p:sp>
      <p:pic>
        <p:nvPicPr>
          <p:cNvPr id="22535" name="Picture 7" descr="j023413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5157788"/>
            <a:ext cx="1287462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6" name="AutoShape 8">
            <a:hlinkClick r:id="rId8" action="ppaction://hlinkfile" highlightClick="1"/>
          </p:cNvPr>
          <p:cNvSpPr>
            <a:spLocks noChangeArrowheads="1"/>
          </p:cNvSpPr>
          <p:nvPr/>
        </p:nvSpPr>
        <p:spPr bwMode="auto">
          <a:xfrm>
            <a:off x="468313" y="5734050"/>
            <a:ext cx="647700" cy="719138"/>
          </a:xfrm>
          <a:prstGeom prst="actionButtonDocument">
            <a:avLst/>
          </a:prstGeom>
          <a:solidFill>
            <a:schemeClr val="bg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2537" name="TextBox 9"/>
          <p:cNvSpPr txBox="1">
            <a:spLocks noChangeArrowheads="1"/>
          </p:cNvSpPr>
          <p:nvPr/>
        </p:nvSpPr>
        <p:spPr bwMode="auto">
          <a:xfrm>
            <a:off x="568324" y="188200"/>
            <a:ext cx="73580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4800" b="1" dirty="0">
                <a:solidFill>
                  <a:srgbClr val="A50021"/>
                </a:solidFill>
              </a:rPr>
              <a:t>Задание группам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4" repeatCount="3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082"/>
                </p:tgtEl>
              </p:cMediaNode>
            </p:video>
          </p:childTnLst>
        </p:cTn>
      </p:par>
    </p:tnLst>
    <p:bldLst>
      <p:bldP spid="4608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051720" y="692696"/>
            <a:ext cx="4464050" cy="6492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i="1" u="sng" dirty="0">
                <a:solidFill>
                  <a:srgbClr val="C00000"/>
                </a:solidFill>
                <a:effectLst/>
              </a:rPr>
              <a:t>Самооценка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539552" y="1805295"/>
            <a:ext cx="8064698" cy="475252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sz="28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Оцени свою деятельность на уроке в соответствии с описанными выше критериями самооценки.</a:t>
            </a:r>
            <a:endParaRPr lang="ru-RU" sz="2800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sz="2800" b="1" i="1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Критерии самооценки:</a:t>
            </a:r>
            <a:endParaRPr lang="ru-RU" sz="1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90000"/>
              </a:lnSpc>
            </a:pPr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1. Работал увлечённо. Узнал много нового. </a:t>
            </a:r>
          </a:p>
          <a:p>
            <a:pPr algn="l">
              <a:lnSpc>
                <a:spcPct val="90000"/>
              </a:lnSpc>
            </a:pPr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  Многому научился.</a:t>
            </a:r>
          </a:p>
          <a:p>
            <a:pPr algn="l">
              <a:lnSpc>
                <a:spcPct val="90000"/>
              </a:lnSpc>
            </a:pPr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2. Работал с интересом. Чему-то научился. </a:t>
            </a:r>
          </a:p>
          <a:p>
            <a:pPr algn="l">
              <a:lnSpc>
                <a:spcPct val="90000"/>
              </a:lnSpc>
            </a:pPr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  Остались вопросы.</a:t>
            </a:r>
          </a:p>
          <a:p>
            <a:pPr algn="l">
              <a:lnSpc>
                <a:spcPct val="90000"/>
              </a:lnSpc>
            </a:pPr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3. Работал, потому что задано. Узнал кое-что  </a:t>
            </a:r>
          </a:p>
          <a:p>
            <a:pPr algn="l">
              <a:lnSpc>
                <a:spcPct val="90000"/>
              </a:lnSpc>
            </a:pPr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  новое. Ничему не научился. </a:t>
            </a:r>
          </a:p>
          <a:p>
            <a:pPr algn="l">
              <a:lnSpc>
                <a:spcPct val="90000"/>
              </a:lnSpc>
            </a:pPr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4. Делал вид, что работал. Ничего не узнал.</a:t>
            </a:r>
          </a:p>
          <a:p>
            <a:pPr>
              <a:lnSpc>
                <a:spcPct val="90000"/>
              </a:lnSpc>
            </a:pPr>
            <a:r>
              <a:rPr lang="ru-RU" sz="28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dirty="0" smtClean="0">
              <a:solidFill>
                <a:srgbClr val="898989"/>
              </a:solidFill>
            </a:endParaRPr>
          </a:p>
        </p:txBody>
      </p:sp>
      <p:pic>
        <p:nvPicPr>
          <p:cNvPr id="56327" name="Picture 8" descr="C:\Users\natasha\AppData\Local\Microsoft\Windows\Temporary Internet Files\Content.IE5\8DUK319D\MM900283012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3495"/>
            <a:ext cx="1792932" cy="179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43090694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EE7F2"/>
            </a:gs>
            <a:gs pos="17999">
              <a:srgbClr val="FBD49C"/>
            </a:gs>
            <a:gs pos="39000">
              <a:srgbClr val="FBA97D"/>
            </a:gs>
            <a:gs pos="64000">
              <a:srgbClr val="FAC77D"/>
            </a:gs>
            <a:gs pos="82001">
              <a:srgbClr val="FEE7F2"/>
            </a:gs>
            <a:gs pos="100000">
              <a:srgbClr val="FBEAC7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6" descr="определ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221088"/>
            <a:ext cx="1647937" cy="255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-180528" y="4795746"/>
            <a:ext cx="61198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sz="3200" b="1" dirty="0">
                <a:solidFill>
                  <a:srgbClr val="0000CC"/>
                </a:solidFill>
                <a:latin typeface="Monotype Corsiva" pitchFamily="66" charset="0"/>
              </a:rPr>
              <a:t>Толковый</a:t>
            </a:r>
            <a:r>
              <a:rPr lang="ru-RU" sz="3200" b="1" dirty="0">
                <a:solidFill>
                  <a:srgbClr val="000099"/>
                </a:solidFill>
                <a:latin typeface="Monotype Corsiva" pitchFamily="66" charset="0"/>
              </a:rPr>
              <a:t> словарь </a:t>
            </a:r>
            <a:r>
              <a:rPr lang="ru-RU" sz="3200" b="1" dirty="0" err="1">
                <a:solidFill>
                  <a:srgbClr val="000099"/>
                </a:solidFill>
                <a:latin typeface="Monotype Corsiva" pitchFamily="66" charset="0"/>
              </a:rPr>
              <a:t>С.И.Ожегов</a:t>
            </a:r>
            <a:r>
              <a:rPr lang="ru-RU" sz="3200" b="1" dirty="0">
                <a:solidFill>
                  <a:srgbClr val="000099"/>
                </a:solidFill>
                <a:latin typeface="Monotype Corsiva" pitchFamily="66" charset="0"/>
              </a:rPr>
              <a:t>  </a:t>
            </a:r>
          </a:p>
        </p:txBody>
      </p:sp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611560" y="42476"/>
            <a:ext cx="8004373" cy="412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sz="1000" dirty="0" smtClean="0">
              <a:solidFill>
                <a:srgbClr val="000099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sz="3600" dirty="0" smtClean="0">
                <a:solidFill>
                  <a:srgbClr val="008000"/>
                </a:solidFill>
                <a:latin typeface="Arial Black" pitchFamily="34" charset="0"/>
              </a:rPr>
              <a:t>Разминка. </a:t>
            </a:r>
            <a:endParaRPr lang="ru-RU" sz="1600" dirty="0" smtClean="0">
              <a:solidFill>
                <a:srgbClr val="008000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ru-RU" sz="3600" dirty="0" smtClean="0">
              <a:solidFill>
                <a:srgbClr val="000099"/>
              </a:solidFill>
              <a:latin typeface="Arial Black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sz="3200" dirty="0" smtClean="0">
                <a:solidFill>
                  <a:srgbClr val="000099"/>
                </a:solidFill>
                <a:latin typeface="Arial Black" pitchFamily="34" charset="0"/>
              </a:rPr>
              <a:t>Явление </a:t>
            </a:r>
            <a:r>
              <a:rPr lang="ru-RU" sz="3200" dirty="0">
                <a:solidFill>
                  <a:srgbClr val="000099"/>
                </a:solidFill>
                <a:latin typeface="Arial Black" pitchFamily="34" charset="0"/>
              </a:rPr>
              <a:t>— то, в чём сказывается, обнаруживается сущность, а также всякое проявление чего-нибудь...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8" descr="проведение опыт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0532" y="1507479"/>
            <a:ext cx="2815156" cy="330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6" descr="явления природ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718" y="2611180"/>
            <a:ext cx="3878518" cy="235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AutoShape 3"/>
          <p:cNvSpPr>
            <a:spLocks noChangeArrowheads="1"/>
          </p:cNvSpPr>
          <p:nvPr/>
        </p:nvSpPr>
        <p:spPr bwMode="auto">
          <a:xfrm rot="2873018">
            <a:off x="4533376" y="1759606"/>
            <a:ext cx="1521581" cy="151391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 rot="7991685">
            <a:off x="2742714" y="1855490"/>
            <a:ext cx="1916466" cy="175521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49" name="WordArt 5"/>
          <p:cNvSpPr>
            <a:spLocks noChangeArrowheads="1" noChangeShapeType="1" noTextEdit="1"/>
          </p:cNvSpPr>
          <p:nvPr/>
        </p:nvSpPr>
        <p:spPr bwMode="auto">
          <a:xfrm>
            <a:off x="604469" y="4846375"/>
            <a:ext cx="3751507" cy="124692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99FF"/>
                    </a:gs>
                    <a:gs pos="8000">
                      <a:srgbClr val="00CCCC"/>
                    </a:gs>
                    <a:gs pos="23500">
                      <a:srgbClr val="9999FF"/>
                    </a:gs>
                    <a:gs pos="30000">
                      <a:srgbClr val="2E6792"/>
                    </a:gs>
                    <a:gs pos="35501">
                      <a:srgbClr val="3333CC"/>
                    </a:gs>
                    <a:gs pos="40500">
                      <a:srgbClr val="1170FF"/>
                    </a:gs>
                    <a:gs pos="50000">
                      <a:srgbClr val="006699"/>
                    </a:gs>
                    <a:gs pos="59500">
                      <a:srgbClr val="1170FF"/>
                    </a:gs>
                    <a:gs pos="64500">
                      <a:srgbClr val="3333CC"/>
                    </a:gs>
                    <a:gs pos="70000">
                      <a:srgbClr val="2E6792"/>
                    </a:gs>
                    <a:gs pos="76500">
                      <a:srgbClr val="9999FF"/>
                    </a:gs>
                    <a:gs pos="92000">
                      <a:srgbClr val="00CCCC"/>
                    </a:gs>
                    <a:gs pos="100000">
                      <a:srgbClr val="3399FF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990000"/>
                  </a:outerShdw>
                </a:effectLst>
                <a:latin typeface="Bookman Old Style"/>
              </a:rPr>
              <a:t>Физические </a:t>
            </a:r>
          </a:p>
          <a:p>
            <a:pPr algn="ctr"/>
            <a:r>
              <a:rPr lang="ru-RU" sz="3200" b="1" kern="10" dirty="0">
                <a:ln w="25400">
                  <a:solidFill>
                    <a:srgbClr val="008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99FF"/>
                    </a:gs>
                    <a:gs pos="8000">
                      <a:srgbClr val="00CCCC"/>
                    </a:gs>
                    <a:gs pos="23500">
                      <a:srgbClr val="9999FF"/>
                    </a:gs>
                    <a:gs pos="30000">
                      <a:srgbClr val="2E6792"/>
                    </a:gs>
                    <a:gs pos="35501">
                      <a:srgbClr val="3333CC"/>
                    </a:gs>
                    <a:gs pos="40500">
                      <a:srgbClr val="1170FF"/>
                    </a:gs>
                    <a:gs pos="50000">
                      <a:srgbClr val="006699"/>
                    </a:gs>
                    <a:gs pos="59500">
                      <a:srgbClr val="1170FF"/>
                    </a:gs>
                    <a:gs pos="64500">
                      <a:srgbClr val="3333CC"/>
                    </a:gs>
                    <a:gs pos="70000">
                      <a:srgbClr val="2E6792"/>
                    </a:gs>
                    <a:gs pos="76500">
                      <a:srgbClr val="9999FF"/>
                    </a:gs>
                    <a:gs pos="92000">
                      <a:srgbClr val="00CCCC"/>
                    </a:gs>
                    <a:gs pos="100000">
                      <a:srgbClr val="3399FF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990000"/>
                  </a:outerShdw>
                </a:effectLst>
                <a:latin typeface="Bookman Old Style"/>
              </a:rPr>
              <a:t>явления</a:t>
            </a:r>
          </a:p>
        </p:txBody>
      </p:sp>
      <p:sp>
        <p:nvSpPr>
          <p:cNvPr id="6151" name="WordArt 7"/>
          <p:cNvSpPr>
            <a:spLocks noChangeArrowheads="1" noChangeShapeType="1" noTextEdit="1"/>
          </p:cNvSpPr>
          <p:nvPr/>
        </p:nvSpPr>
        <p:spPr bwMode="auto">
          <a:xfrm>
            <a:off x="5076057" y="4811142"/>
            <a:ext cx="3744416" cy="10661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kern="10" dirty="0">
                <a:ln w="25400">
                  <a:solidFill>
                    <a:srgbClr val="00008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990000"/>
                  </a:outerShdw>
                </a:effectLst>
                <a:latin typeface="Bookman Old Style"/>
              </a:rPr>
              <a:t>Химические </a:t>
            </a:r>
          </a:p>
          <a:p>
            <a:pPr algn="ctr"/>
            <a:r>
              <a:rPr lang="ru-RU" sz="3200" b="1" kern="10" dirty="0">
                <a:ln w="25400">
                  <a:solidFill>
                    <a:srgbClr val="00008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990000"/>
                  </a:outerShdw>
                </a:effectLst>
                <a:latin typeface="Bookman Old Style"/>
              </a:rPr>
              <a:t>явления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674338" y="199028"/>
            <a:ext cx="56435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6000" b="1" dirty="0">
                <a:solidFill>
                  <a:srgbClr val="A50021"/>
                </a:solidFill>
                <a:hlinkClick r:id="rId4" action="ppaction://hlinkfile"/>
              </a:rPr>
              <a:t>Явления</a:t>
            </a:r>
            <a:endParaRPr lang="ru-RU" sz="6000" b="1" dirty="0">
              <a:solidFill>
                <a:srgbClr val="A50021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  <p:bldP spid="6148" grpId="0" animBg="1"/>
      <p:bldP spid="6149" grpId="0" animBg="1"/>
      <p:bldP spid="6151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>
          <a:xfrm>
            <a:off x="-108520" y="1196752"/>
            <a:ext cx="5580112" cy="9239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</a:b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/>
            </a:r>
            <a:b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</a:b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</a:br>
            <a:r>
              <a:rPr lang="ru-RU" sz="2800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>Таяние льда</a:t>
            </a:r>
            <a:r>
              <a:rPr lang="ru-RU" sz="2800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>.</a:t>
            </a:r>
            <a:br>
              <a:rPr lang="ru-RU" sz="2800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</a:b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>Какое явление?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/>
            </a:r>
            <a:b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</a:br>
            <a:r>
              <a:rPr lang="ru-RU" sz="2800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> </a:t>
            </a:r>
            <a:endParaRPr lang="ru-RU" sz="2800" i="1" u="sng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ea typeface="Trebuchet MS" pitchFamily="34" charset="0"/>
              <a:cs typeface="Trebuchet MS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30BA6E-87E3-4B9A-B9A3-B2C58E9E6BD8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6801003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44000" cy="683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178" name="Заголовок 1"/>
          <p:cNvSpPr>
            <a:spLocks noGrp="1"/>
          </p:cNvSpPr>
          <p:nvPr>
            <p:ph type="title"/>
          </p:nvPr>
        </p:nvSpPr>
        <p:spPr>
          <a:xfrm>
            <a:off x="323850" y="453382"/>
            <a:ext cx="8712968" cy="136800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>Какое явление?</a:t>
            </a:r>
            <a:b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</a:br>
            <a:r>
              <a:rPr lang="ru-RU" sz="3200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>Горение свечи, плавление парафина.</a:t>
            </a:r>
            <a:endParaRPr lang="ru-RU" sz="3200" i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Trebuchet MS" pitchFamily="34" charset="0"/>
              <a:cs typeface="Trebuchet MS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2555775" y="3212976"/>
            <a:ext cx="5892899" cy="2664148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Мело, </a:t>
            </a:r>
            <a:r>
              <a:rPr lang="ru-RU" sz="24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м</a:t>
            </a:r>
            <a:r>
              <a:rPr lang="ru-RU" sz="24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ело по всей земле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4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Во все пределы.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4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Свеча горела на столе.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4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Свеча горела.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ru-RU" sz="24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Б. Пастернак</a:t>
            </a:r>
            <a:endParaRPr lang="ru-RU" sz="2400" b="1" i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9023901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795963" y="620713"/>
            <a:ext cx="3263900" cy="122396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ru-RU" sz="3200" dirty="0" smtClean="0">
                <a:solidFill>
                  <a:srgbClr val="09024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>Какое явление?</a:t>
            </a:r>
            <a:br>
              <a:rPr lang="ru-RU" sz="3200" dirty="0" smtClean="0">
                <a:solidFill>
                  <a:srgbClr val="09024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</a:br>
            <a:endParaRPr lang="ru-RU" sz="3200" i="1" u="sng" dirty="0" smtClean="0">
              <a:solidFill>
                <a:srgbClr val="090240"/>
              </a:solidFill>
              <a:effectLst>
                <a:outerShdw blurRad="38100" dist="38100" dir="2700000" algn="tl">
                  <a:srgbClr val="C0C0C0"/>
                </a:outerShdw>
              </a:effectLst>
              <a:ea typeface="Trebuchet MS" pitchFamily="34" charset="0"/>
              <a:cs typeface="Trebuchet MS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5623743" y="1412776"/>
            <a:ext cx="3563888" cy="3687763"/>
          </a:xfrm>
        </p:spPr>
        <p:txBody>
          <a:bodyPr/>
          <a:lstStyle/>
          <a:p>
            <a:r>
              <a:rPr lang="ru-RU" sz="2400" i="1" u="sng" dirty="0" smtClean="0">
                <a:solidFill>
                  <a:srgbClr val="09024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> Образование водорода при растворении цинка в кислоте.</a:t>
            </a:r>
            <a:endParaRPr lang="ru-RU" dirty="0" smtClean="0"/>
          </a:p>
        </p:txBody>
      </p:sp>
      <p:pic>
        <p:nvPicPr>
          <p:cNvPr id="4813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50292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83815034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5425" y="0"/>
            <a:ext cx="93694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45" y="260648"/>
            <a:ext cx="9032875" cy="14193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</a:pPr>
            <a:r>
              <a:rPr lang="ru-RU" sz="2800" i="1" u="sng" dirty="0">
                <a:solidFill>
                  <a:srgbClr val="DBD5D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>Плавление галлия на ладони.</a:t>
            </a:r>
            <a:r>
              <a:rPr lang="ru-RU" sz="2800" dirty="0">
                <a:solidFill>
                  <a:srgbClr val="5434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/>
            </a:r>
            <a:br>
              <a:rPr lang="ru-RU" sz="2800" dirty="0">
                <a:solidFill>
                  <a:srgbClr val="5434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</a:br>
            <a:r>
              <a:rPr lang="ru-RU" sz="2800" dirty="0" smtClean="0">
                <a:solidFill>
                  <a:srgbClr val="DBD5D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>Какое явление?</a:t>
            </a:r>
            <a:br>
              <a:rPr lang="ru-RU" sz="2800" dirty="0" smtClean="0">
                <a:solidFill>
                  <a:srgbClr val="DBD5D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</a:br>
            <a:r>
              <a:rPr lang="ru-RU" sz="2800" dirty="0" smtClean="0">
                <a:solidFill>
                  <a:srgbClr val="DBD5D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> </a:t>
            </a:r>
            <a:endParaRPr lang="ru-RU" sz="2800" dirty="0" smtClean="0">
              <a:effectLst>
                <a:outerShdw blurRad="38100" dist="38100" dir="2700000" algn="tl">
                  <a:srgbClr val="C0C0C0"/>
                </a:outerShdw>
              </a:effectLst>
              <a:ea typeface="Trebuchet MS" pitchFamily="34" charset="0"/>
              <a:cs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5699626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>
          <a:xfrm>
            <a:off x="4792890" y="1125538"/>
            <a:ext cx="4321175" cy="151130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None/>
              <a:defRPr/>
            </a:pPr>
            <a:r>
              <a:rPr lang="ru-RU" sz="3200" dirty="0" smtClean="0">
                <a:solidFill>
                  <a:srgbClr val="756525"/>
                </a:solidFill>
                <a:latin typeface="Arial Black" pitchFamily="34" charset="0"/>
              </a:rPr>
              <a:t>Какое явление?</a:t>
            </a:r>
            <a:endParaRPr lang="ru-RU" sz="3200" dirty="0" smtClean="0"/>
          </a:p>
        </p:txBody>
      </p:sp>
      <p:pic>
        <p:nvPicPr>
          <p:cNvPr id="39939" name="Picture 10" descr="скисание молока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38112" y="1125538"/>
            <a:ext cx="4551879" cy="4823742"/>
          </a:xfrm>
          <a:noFill/>
          <a:ln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689991" y="1484784"/>
            <a:ext cx="4499992" cy="36290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i="1" u="sng" dirty="0" smtClean="0">
                <a:solidFill>
                  <a:schemeClr val="accent1">
                    <a:lumMod val="50000"/>
                  </a:schemeClr>
                </a:solidFill>
              </a:rPr>
              <a:t>Скисание      молока.</a:t>
            </a:r>
            <a:endParaRPr lang="ru-RU" sz="3200" b="1" i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8962134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" y="-323850"/>
            <a:ext cx="9251950" cy="718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>
          <a:xfrm>
            <a:off x="595312" y="231775"/>
            <a:ext cx="8229600" cy="16002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</a:pPr>
            <a:r>
              <a:rPr lang="ru-RU" sz="3200" i="1" u="sng" dirty="0">
                <a:solidFill>
                  <a:srgbClr val="FFFF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>Пожелтели листья</a:t>
            </a:r>
            <a:r>
              <a:rPr lang="ru-RU" sz="3200" i="1" u="sng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>.</a:t>
            </a:r>
            <a:br>
              <a:rPr lang="ru-RU" sz="3200" i="1" u="sng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</a:br>
            <a:r>
              <a:rPr lang="ru-RU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  <a:t>Какое явление?</a:t>
            </a:r>
            <a:br>
              <a:rPr lang="ru-RU" sz="32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ea typeface="Trebuchet MS" pitchFamily="34" charset="0"/>
                <a:cs typeface="Trebuchet MS" pitchFamily="34" charset="0"/>
              </a:rPr>
            </a:br>
            <a:endParaRPr lang="ru-RU" sz="3200" i="1" u="sng" dirty="0" smtClean="0">
              <a:solidFill>
                <a:srgbClr val="FFFF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Trebuchet MS" pitchFamily="34" charset="0"/>
              <a:cs typeface="Trebuchet MS" pitchFamily="34" charset="0"/>
            </a:endParaRPr>
          </a:p>
        </p:txBody>
      </p:sp>
      <p:sp>
        <p:nvSpPr>
          <p:cNvPr id="40964" name="Объект 1"/>
          <p:cNvSpPr>
            <a:spLocks noGrp="1"/>
          </p:cNvSpPr>
          <p:nvPr>
            <p:ph idx="1"/>
          </p:nvPr>
        </p:nvSpPr>
        <p:spPr>
          <a:xfrm>
            <a:off x="968871" y="2132856"/>
            <a:ext cx="8137029" cy="3257550"/>
          </a:xfrm>
        </p:spPr>
        <p:txBody>
          <a:bodyPr/>
          <a:lstStyle/>
          <a:p>
            <a:pPr marL="0" indent="0" algn="ctr">
              <a:buFont typeface="Arial" pitchFamily="34" charset="0"/>
              <a:buNone/>
            </a:pPr>
            <a:r>
              <a:rPr lang="ru-RU" sz="2800" b="1" dirty="0" smtClean="0">
                <a:solidFill>
                  <a:srgbClr val="FFFF66"/>
                </a:solidFill>
              </a:rPr>
              <a:t>Осень. </a:t>
            </a:r>
          </a:p>
          <a:p>
            <a:pPr marL="0" indent="0">
              <a:buFont typeface="Arial" pitchFamily="34" charset="0"/>
              <a:buNone/>
            </a:pPr>
            <a:r>
              <a:rPr lang="ru-RU" sz="2800" b="1" dirty="0" smtClean="0">
                <a:solidFill>
                  <a:srgbClr val="FFFF66"/>
                </a:solidFill>
              </a:rPr>
              <a:t>Обсыпается весь наш бедный сад,</a:t>
            </a:r>
            <a:br>
              <a:rPr lang="ru-RU" sz="2800" b="1" dirty="0" smtClean="0">
                <a:solidFill>
                  <a:srgbClr val="FFFF66"/>
                </a:solidFill>
              </a:rPr>
            </a:br>
            <a:r>
              <a:rPr lang="ru-RU" sz="2800" b="1" dirty="0" smtClean="0">
                <a:solidFill>
                  <a:srgbClr val="FFFF66"/>
                </a:solidFill>
              </a:rPr>
              <a:t>Листья пожелтевшие по ветру летят…</a:t>
            </a:r>
            <a:br>
              <a:rPr lang="ru-RU" sz="2800" b="1" dirty="0" smtClean="0">
                <a:solidFill>
                  <a:srgbClr val="FFFF66"/>
                </a:solidFill>
              </a:rPr>
            </a:br>
            <a:endParaRPr lang="ru-RU" sz="2800" b="1" dirty="0" smtClean="0">
              <a:solidFill>
                <a:srgbClr val="FFFF66"/>
              </a:solidFill>
            </a:endParaRPr>
          </a:p>
          <a:p>
            <a:pPr marL="0" indent="0" algn="r">
              <a:buFont typeface="Arial" pitchFamily="34" charset="0"/>
              <a:buNone/>
            </a:pPr>
            <a:r>
              <a:rPr lang="ru-RU" sz="2800" b="1" dirty="0" smtClean="0">
                <a:solidFill>
                  <a:srgbClr val="FFFF66"/>
                </a:solidFill>
              </a:rPr>
              <a:t>А. Толстой</a:t>
            </a:r>
            <a:endParaRPr lang="ru-RU" dirty="0" smtClean="0">
              <a:solidFill>
                <a:srgbClr val="FF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081474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>
          <a:xfrm>
            <a:off x="500310" y="0"/>
            <a:ext cx="8064500" cy="1470025"/>
          </a:xfrm>
        </p:spPr>
        <p:txBody>
          <a:bodyPr/>
          <a:lstStyle/>
          <a:p>
            <a:pPr algn="l"/>
            <a:r>
              <a:rPr lang="ru-RU" sz="6600" b="1" i="1" dirty="0" smtClean="0">
                <a:latin typeface="Times New Roman" pitchFamily="18" charset="0"/>
                <a:cs typeface="Times New Roman" pitchFamily="18" charset="0"/>
              </a:rPr>
              <a:t>Физкультминутка</a:t>
            </a:r>
          </a:p>
        </p:txBody>
      </p:sp>
      <p:pic>
        <p:nvPicPr>
          <p:cNvPr id="2" name="Eyes, Eyes, Eyes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7416" y="1556792"/>
            <a:ext cx="8465064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546463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WordArt 2"/>
          <p:cNvSpPr>
            <a:spLocks noChangeArrowheads="1" noChangeShapeType="1" noTextEdit="1"/>
          </p:cNvSpPr>
          <p:nvPr/>
        </p:nvSpPr>
        <p:spPr bwMode="auto">
          <a:xfrm>
            <a:off x="573088" y="908720"/>
            <a:ext cx="8175376" cy="1800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pPr algn="ctr"/>
            <a:r>
              <a:rPr lang="ru-RU" sz="40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Химический эксперимент</a:t>
            </a:r>
            <a:endParaRPr lang="ru-RU" sz="40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 Black"/>
            </a:endParaRPr>
          </a:p>
        </p:txBody>
      </p:sp>
      <p:sp useBgFill="1">
        <p:nvSpPr>
          <p:cNvPr id="54275" name="AutoShape 3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316913" y="3933825"/>
            <a:ext cx="574675" cy="576263"/>
          </a:xfrm>
          <a:prstGeom prst="actionButtonHome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4277" name="Текст 2"/>
          <p:cNvSpPr>
            <a:spLocks noGrp="1"/>
          </p:cNvSpPr>
          <p:nvPr>
            <p:ph type="body" idx="1"/>
          </p:nvPr>
        </p:nvSpPr>
        <p:spPr>
          <a:xfrm>
            <a:off x="276210" y="2863701"/>
            <a:ext cx="8491538" cy="1131887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3600" u="sng" dirty="0" smtClean="0">
                <a:solidFill>
                  <a:schemeClr val="tx1"/>
                </a:solidFill>
                <a:latin typeface="Arial Black" pitchFamily="34" charset="0"/>
                <a:cs typeface="Aharoni" pitchFamily="2" charset="-79"/>
              </a:rPr>
              <a:t>Изменения свойств веществ</a:t>
            </a:r>
          </a:p>
          <a:p>
            <a:pPr algn="ctr"/>
            <a:r>
              <a:rPr lang="ru-RU" sz="3600" u="sng" dirty="0" smtClean="0">
                <a:solidFill>
                  <a:schemeClr val="tx1"/>
                </a:solidFill>
                <a:latin typeface="Arial Black" pitchFamily="34" charset="0"/>
                <a:cs typeface="Aharoni" pitchFamily="2" charset="-79"/>
              </a:rPr>
              <a:t>Признаки химических реакций </a:t>
            </a:r>
          </a:p>
          <a:p>
            <a:pPr algn="ctr"/>
            <a:endParaRPr lang="ru-RU" sz="3600" u="sng" dirty="0" smtClean="0">
              <a:solidFill>
                <a:schemeClr val="tx1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854B405-F2F8-4FA4-9C83-A1D3D7D133EA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7458737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570038" y="3044825"/>
            <a:ext cx="7272337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</a:pPr>
            <a:r>
              <a:rPr lang="ru-RU" sz="2900" dirty="0">
                <a:solidFill>
                  <a:srgbClr val="000099"/>
                </a:solidFill>
                <a:latin typeface="Arial Black" pitchFamily="34" charset="0"/>
              </a:rPr>
              <a:t>1. Что происходит с веществами? Какие изменения вы наблюдаете?</a:t>
            </a:r>
          </a:p>
        </p:txBody>
      </p:sp>
      <p:sp>
        <p:nvSpPr>
          <p:cNvPr id="26627" name="WordArt 5"/>
          <p:cNvSpPr>
            <a:spLocks noChangeArrowheads="1" noChangeShapeType="1" noTextEdit="1"/>
          </p:cNvSpPr>
          <p:nvPr/>
        </p:nvSpPr>
        <p:spPr bwMode="auto">
          <a:xfrm>
            <a:off x="683568" y="332655"/>
            <a:ext cx="7849245" cy="151201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49824"/>
              </a:avLst>
            </a:prstTxWarp>
          </a:bodyPr>
          <a:lstStyle/>
          <a:p>
            <a:pPr algn="ctr"/>
            <a:r>
              <a:rPr lang="ru-RU" sz="6000" kern="10" dirty="0">
                <a:solidFill>
                  <a:srgbClr val="A50021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Химический эксперимент</a:t>
            </a:r>
          </a:p>
          <a:p>
            <a:pPr algn="ctr"/>
            <a:r>
              <a:rPr lang="ru-RU" sz="6000" kern="10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Вопросы</a:t>
            </a:r>
            <a:r>
              <a:rPr lang="ru-RU" sz="6000" kern="10" dirty="0">
                <a:solidFill>
                  <a:srgbClr val="A50021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6000" kern="10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для обсуждения</a:t>
            </a:r>
          </a:p>
        </p:txBody>
      </p:sp>
      <p:sp>
        <p:nvSpPr>
          <p:cNvPr id="26628" name="Text Box 6"/>
          <p:cNvSpPr txBox="1">
            <a:spLocks noChangeArrowheads="1"/>
          </p:cNvSpPr>
          <p:nvPr/>
        </p:nvSpPr>
        <p:spPr bwMode="auto">
          <a:xfrm>
            <a:off x="395288" y="2708275"/>
            <a:ext cx="1008062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1000">
                <a:solidFill>
                  <a:srgbClr val="CC3300"/>
                </a:solidFill>
                <a:latin typeface="Arial Black" pitchFamily="34" charset="0"/>
              </a:rPr>
              <a:t>?</a:t>
            </a:r>
          </a:p>
        </p:txBody>
      </p:sp>
      <p:sp>
        <p:nvSpPr>
          <p:cNvPr id="26629" name="Text Box 14"/>
          <p:cNvSpPr txBox="1">
            <a:spLocks noChangeArrowheads="1"/>
          </p:cNvSpPr>
          <p:nvPr/>
        </p:nvSpPr>
        <p:spPr bwMode="auto">
          <a:xfrm>
            <a:off x="1547813" y="5949950"/>
            <a:ext cx="719931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100">
                <a:solidFill>
                  <a:srgbClr val="990033"/>
                </a:solidFill>
                <a:latin typeface="Arial Black" pitchFamily="34" charset="0"/>
              </a:rPr>
              <a:t>Результаты наблюдений запишите в таблицу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WordArt 5"/>
          <p:cNvSpPr>
            <a:spLocks noChangeArrowheads="1" noChangeShapeType="1" noTextEdit="1"/>
          </p:cNvSpPr>
          <p:nvPr/>
        </p:nvSpPr>
        <p:spPr bwMode="auto">
          <a:xfrm>
            <a:off x="468313" y="476250"/>
            <a:ext cx="8280400" cy="1223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6000" kern="10">
                <a:ln w="9525">
                  <a:solidFill>
                    <a:srgbClr val="80008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8000"/>
                    </a:gs>
                    <a:gs pos="50000">
                      <a:srgbClr val="FF5050"/>
                    </a:gs>
                    <a:gs pos="100000">
                      <a:srgbClr val="008000"/>
                    </a:gs>
                  </a:gsLst>
                  <a:lin ang="2700000" scaled="1"/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Признаки химической реакции</a:t>
            </a:r>
          </a:p>
        </p:txBody>
      </p:sp>
      <p:pic>
        <p:nvPicPr>
          <p:cNvPr id="29699" name="Picture 6" descr="химические веществ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573463"/>
            <a:ext cx="2174875" cy="297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 Box 7"/>
          <p:cNvSpPr txBox="1">
            <a:spLocks noChangeArrowheads="1"/>
          </p:cNvSpPr>
          <p:nvPr/>
        </p:nvSpPr>
        <p:spPr bwMode="auto">
          <a:xfrm>
            <a:off x="395288" y="1916113"/>
            <a:ext cx="6624637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990099"/>
              </a:buClr>
              <a:buFont typeface="Wingdings" pitchFamily="2" charset="2"/>
              <a:buChar char="q"/>
            </a:pPr>
            <a:r>
              <a:rPr lang="ru-RU" sz="3600">
                <a:latin typeface="Arial Black" pitchFamily="34" charset="0"/>
              </a:rPr>
              <a:t> </a:t>
            </a:r>
            <a:r>
              <a:rPr lang="ru-RU" sz="3600">
                <a:solidFill>
                  <a:srgbClr val="000099"/>
                </a:solidFill>
                <a:latin typeface="Arial Black" pitchFamily="34" charset="0"/>
              </a:rPr>
              <a:t>изменение цвета;</a:t>
            </a:r>
          </a:p>
          <a:p>
            <a:pPr eaLnBrk="1" hangingPunct="1">
              <a:spcBef>
                <a:spcPct val="50000"/>
              </a:spcBef>
              <a:buClr>
                <a:srgbClr val="990099"/>
              </a:buClr>
              <a:buFont typeface="Wingdings" pitchFamily="2" charset="2"/>
              <a:buChar char="q"/>
            </a:pPr>
            <a:r>
              <a:rPr lang="ru-RU" sz="3600">
                <a:solidFill>
                  <a:srgbClr val="000099"/>
                </a:solidFill>
                <a:latin typeface="Arial Black" pitchFamily="34" charset="0"/>
              </a:rPr>
              <a:t> выделение газа;</a:t>
            </a:r>
          </a:p>
          <a:p>
            <a:pPr eaLnBrk="1" hangingPunct="1">
              <a:spcBef>
                <a:spcPct val="50000"/>
              </a:spcBef>
              <a:buClr>
                <a:srgbClr val="990099"/>
              </a:buClr>
              <a:buFont typeface="Wingdings" pitchFamily="2" charset="2"/>
              <a:buChar char="q"/>
            </a:pPr>
            <a:r>
              <a:rPr lang="ru-RU" sz="3600">
                <a:solidFill>
                  <a:srgbClr val="000099"/>
                </a:solidFill>
                <a:latin typeface="Arial Black" pitchFamily="34" charset="0"/>
              </a:rPr>
              <a:t> появление запаха;</a:t>
            </a:r>
          </a:p>
          <a:p>
            <a:pPr eaLnBrk="1" hangingPunct="1">
              <a:spcBef>
                <a:spcPct val="50000"/>
              </a:spcBef>
              <a:buClr>
                <a:srgbClr val="990099"/>
              </a:buClr>
              <a:buFont typeface="Wingdings" pitchFamily="2" charset="2"/>
              <a:buChar char="q"/>
            </a:pPr>
            <a:r>
              <a:rPr lang="ru-RU" sz="3600">
                <a:solidFill>
                  <a:srgbClr val="000099"/>
                </a:solidFill>
                <a:latin typeface="Arial Black" pitchFamily="34" charset="0"/>
              </a:rPr>
              <a:t> образование осадка;</a:t>
            </a:r>
          </a:p>
          <a:p>
            <a:pPr eaLnBrk="1" hangingPunct="1">
              <a:spcBef>
                <a:spcPct val="50000"/>
              </a:spcBef>
              <a:buClr>
                <a:srgbClr val="990099"/>
              </a:buClr>
              <a:buFont typeface="Wingdings" pitchFamily="2" charset="2"/>
              <a:buChar char="q"/>
            </a:pPr>
            <a:r>
              <a:rPr lang="ru-RU" sz="3600">
                <a:solidFill>
                  <a:srgbClr val="000099"/>
                </a:solidFill>
                <a:latin typeface="Arial Black" pitchFamily="34" charset="0"/>
              </a:rPr>
              <a:t> выделение тепла и света</a:t>
            </a:r>
          </a:p>
        </p:txBody>
      </p:sp>
      <p:sp>
        <p:nvSpPr>
          <p:cNvPr id="29701" name="AutoShape 8"/>
          <p:cNvSpPr>
            <a:spLocks noChangeArrowheads="1"/>
          </p:cNvSpPr>
          <p:nvPr/>
        </p:nvSpPr>
        <p:spPr bwMode="auto">
          <a:xfrm>
            <a:off x="6443663" y="3213100"/>
            <a:ext cx="647700" cy="936625"/>
          </a:xfrm>
          <a:prstGeom prst="cloudCallout">
            <a:avLst>
              <a:gd name="adj1" fmla="val 44116"/>
              <a:gd name="adj2" fmla="val 106778"/>
            </a:avLst>
          </a:prstGeom>
          <a:solidFill>
            <a:srgbClr val="CCFFFF"/>
          </a:solidFill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29702" name="AutoShape 9"/>
          <p:cNvSpPr>
            <a:spLocks noChangeArrowheads="1"/>
          </p:cNvSpPr>
          <p:nvPr/>
        </p:nvSpPr>
        <p:spPr bwMode="auto">
          <a:xfrm>
            <a:off x="8101013" y="4581525"/>
            <a:ext cx="576262" cy="431800"/>
          </a:xfrm>
          <a:prstGeom prst="irregularSeal1">
            <a:avLst/>
          </a:prstGeom>
          <a:solidFill>
            <a:srgbClr val="FF99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03" name="AutoShape 10"/>
          <p:cNvSpPr>
            <a:spLocks noChangeArrowheads="1"/>
          </p:cNvSpPr>
          <p:nvPr/>
        </p:nvSpPr>
        <p:spPr bwMode="auto">
          <a:xfrm>
            <a:off x="7956550" y="4292600"/>
            <a:ext cx="576263" cy="431800"/>
          </a:xfrm>
          <a:prstGeom prst="irregularSeal1">
            <a:avLst/>
          </a:prstGeom>
          <a:solidFill>
            <a:srgbClr val="FF99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04" name="AutoShape 11"/>
          <p:cNvSpPr>
            <a:spLocks noChangeArrowheads="1"/>
          </p:cNvSpPr>
          <p:nvPr/>
        </p:nvSpPr>
        <p:spPr bwMode="auto">
          <a:xfrm>
            <a:off x="8172450" y="4437063"/>
            <a:ext cx="576263" cy="431800"/>
          </a:xfrm>
          <a:prstGeom prst="irregularSeal1">
            <a:avLst/>
          </a:prstGeom>
          <a:solidFill>
            <a:srgbClr val="FF99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05" name="AutoShape 13"/>
          <p:cNvSpPr>
            <a:spLocks noChangeArrowheads="1"/>
          </p:cNvSpPr>
          <p:nvPr/>
        </p:nvSpPr>
        <p:spPr bwMode="auto">
          <a:xfrm>
            <a:off x="6732588" y="2565400"/>
            <a:ext cx="1511300" cy="1800225"/>
          </a:xfrm>
          <a:prstGeom prst="cloudCallout">
            <a:avLst>
              <a:gd name="adj1" fmla="val -23528"/>
              <a:gd name="adj2" fmla="val 62083"/>
            </a:avLst>
          </a:prstGeom>
          <a:solidFill>
            <a:srgbClr val="CCFFFF"/>
          </a:solidFill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971550" y="765175"/>
            <a:ext cx="7561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34570" y="1948359"/>
            <a:ext cx="1008062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1000" dirty="0">
                <a:solidFill>
                  <a:srgbClr val="CC3300"/>
                </a:solidFill>
                <a:latin typeface="Arial Black" pitchFamily="34" charset="0"/>
              </a:rPr>
              <a:t>?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58813" y="1045180"/>
            <a:ext cx="828040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3200" dirty="0">
                <a:solidFill>
                  <a:srgbClr val="000099"/>
                </a:solidFill>
                <a:latin typeface="Arial Black" pitchFamily="34" charset="0"/>
              </a:rPr>
              <a:t>Сформулируйте определение  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sz="3200" dirty="0" smtClean="0">
                <a:solidFill>
                  <a:srgbClr val="000099"/>
                </a:solidFill>
                <a:latin typeface="Arial Black" pitchFamily="34" charset="0"/>
              </a:rPr>
              <a:t> </a:t>
            </a:r>
            <a:r>
              <a:rPr lang="ru-RU" sz="4000" dirty="0">
                <a:solidFill>
                  <a:srgbClr val="000099"/>
                </a:solidFill>
                <a:latin typeface="Arial Black" pitchFamily="34" charset="0"/>
              </a:rPr>
              <a:t>«</a:t>
            </a:r>
            <a:r>
              <a:rPr lang="ru-RU" sz="4400" dirty="0">
                <a:solidFill>
                  <a:srgbClr val="006600"/>
                </a:solidFill>
                <a:latin typeface="Arial Black" pitchFamily="34" charset="0"/>
              </a:rPr>
              <a:t>физические явления</a:t>
            </a:r>
            <a:r>
              <a:rPr lang="ru-RU" sz="4000" dirty="0">
                <a:solidFill>
                  <a:srgbClr val="000099"/>
                </a:solidFill>
                <a:latin typeface="Arial Black" pitchFamily="34" charset="0"/>
              </a:rPr>
              <a:t>», используя ключевые слова…</a:t>
            </a:r>
          </a:p>
        </p:txBody>
      </p:sp>
      <p:sp>
        <p:nvSpPr>
          <p:cNvPr id="31749" name="AutoShape 6">
            <a:hlinkClick r:id="rId3" action="ppaction://hlinkfile" highlightClick="1"/>
          </p:cNvPr>
          <p:cNvSpPr>
            <a:spLocks noChangeArrowheads="1"/>
          </p:cNvSpPr>
          <p:nvPr/>
        </p:nvSpPr>
        <p:spPr bwMode="auto">
          <a:xfrm>
            <a:off x="468313" y="5734050"/>
            <a:ext cx="647700" cy="719138"/>
          </a:xfrm>
          <a:prstGeom prst="actionButtonDocument">
            <a:avLst/>
          </a:prstGeom>
          <a:solidFill>
            <a:schemeClr val="bg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95288" y="4368894"/>
            <a:ext cx="23034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4000" u="sng" dirty="0">
                <a:solidFill>
                  <a:srgbClr val="FF6600"/>
                </a:solidFill>
                <a:latin typeface="Arial Black" pitchFamily="34" charset="0"/>
              </a:rPr>
              <a:t>форма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2232026" y="4427113"/>
            <a:ext cx="475138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4000" u="sng" dirty="0">
                <a:solidFill>
                  <a:srgbClr val="800080"/>
                </a:solidFill>
                <a:latin typeface="Arial Black" pitchFamily="34" charset="0"/>
              </a:rPr>
              <a:t>агрегатное состояние</a:t>
            </a: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6489701" y="4381075"/>
            <a:ext cx="24495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4000" u="sng" dirty="0">
                <a:solidFill>
                  <a:srgbClr val="A50021"/>
                </a:solidFill>
                <a:latin typeface="Arial Black" pitchFamily="34" charset="0"/>
              </a:rPr>
              <a:t>состав</a:t>
            </a:r>
          </a:p>
        </p:txBody>
      </p:sp>
      <p:pic>
        <p:nvPicPr>
          <p:cNvPr id="31753" name="Picture 10" descr="j02341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5589588"/>
            <a:ext cx="93027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TextBox 10"/>
          <p:cNvSpPr txBox="1">
            <a:spLocks noChangeArrowheads="1"/>
          </p:cNvSpPr>
          <p:nvPr/>
        </p:nvSpPr>
        <p:spPr bwMode="auto">
          <a:xfrm>
            <a:off x="1071563" y="357188"/>
            <a:ext cx="77866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4800" b="1" dirty="0" smtClean="0">
                <a:solidFill>
                  <a:srgbClr val="A50021"/>
                </a:solidFill>
              </a:rPr>
              <a:t>Задание</a:t>
            </a:r>
            <a:endParaRPr lang="ru-RU" sz="4800" b="1" dirty="0">
              <a:solidFill>
                <a:srgbClr val="A50021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  <p:bldP spid="24583" grpId="0"/>
      <p:bldP spid="24584" grpId="0"/>
      <p:bldP spid="2458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FEE7F2"/>
            </a:gs>
            <a:gs pos="17999">
              <a:srgbClr val="FBD49C"/>
            </a:gs>
            <a:gs pos="39000">
              <a:srgbClr val="FBA97D"/>
            </a:gs>
            <a:gs pos="64000">
              <a:srgbClr val="FAC77D"/>
            </a:gs>
            <a:gs pos="82001">
              <a:srgbClr val="FEE7F2"/>
            </a:gs>
            <a:gs pos="100000">
              <a:srgbClr val="FBEAC7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WordArt 2"/>
          <p:cNvSpPr>
            <a:spLocks noChangeArrowheads="1" noChangeShapeType="1" noTextEdit="1"/>
          </p:cNvSpPr>
          <p:nvPr/>
        </p:nvSpPr>
        <p:spPr bwMode="auto">
          <a:xfrm>
            <a:off x="1403350" y="1412875"/>
            <a:ext cx="6553200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kern="1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CC0099"/>
                    </a:gs>
                    <a:gs pos="100000">
                      <a:srgbClr val="0066CC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990000"/>
                  </a:outerShdw>
                </a:effectLst>
                <a:latin typeface="Bookman Old Style"/>
              </a:rPr>
              <a:t>Физические явления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11188" y="2276475"/>
            <a:ext cx="7993062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3600" dirty="0">
                <a:solidFill>
                  <a:srgbClr val="000099"/>
                </a:solidFill>
                <a:latin typeface="Arial Black" pitchFamily="34" charset="0"/>
              </a:rPr>
              <a:t> </a:t>
            </a:r>
            <a:r>
              <a:rPr lang="ru-RU" sz="4000" dirty="0">
                <a:solidFill>
                  <a:srgbClr val="000099"/>
                </a:solidFill>
                <a:latin typeface="Arial Black" pitchFamily="34" charset="0"/>
              </a:rPr>
              <a:t>— это явления, при которых </a:t>
            </a:r>
            <a:r>
              <a:rPr lang="ru-RU" sz="4000" u="sng" dirty="0" smtClean="0">
                <a:solidFill>
                  <a:srgbClr val="000099"/>
                </a:solidFill>
                <a:latin typeface="Arial Black" pitchFamily="34" charset="0"/>
              </a:rPr>
              <a:t>изменяется</a:t>
            </a:r>
            <a:r>
              <a:rPr lang="ru-RU" sz="4000" dirty="0" smtClean="0">
                <a:solidFill>
                  <a:srgbClr val="000099"/>
                </a:solidFill>
                <a:latin typeface="Arial Black" pitchFamily="34" charset="0"/>
              </a:rPr>
              <a:t> </a:t>
            </a:r>
            <a:r>
              <a:rPr lang="ru-RU" sz="4000" u="sng" dirty="0">
                <a:solidFill>
                  <a:srgbClr val="000099"/>
                </a:solidFill>
                <a:latin typeface="Arial Black" pitchFamily="34" charset="0"/>
              </a:rPr>
              <a:t>форма</a:t>
            </a:r>
            <a:r>
              <a:rPr lang="ru-RU" sz="4000" dirty="0">
                <a:solidFill>
                  <a:srgbClr val="000099"/>
                </a:solidFill>
                <a:latin typeface="Arial Black" pitchFamily="34" charset="0"/>
              </a:rPr>
              <a:t> или </a:t>
            </a:r>
            <a:r>
              <a:rPr lang="ru-RU" sz="4000" u="sng" dirty="0">
                <a:solidFill>
                  <a:srgbClr val="000099"/>
                </a:solidFill>
                <a:latin typeface="Arial Black" pitchFamily="34" charset="0"/>
              </a:rPr>
              <a:t>агрегатное состояние</a:t>
            </a:r>
            <a:r>
              <a:rPr lang="ru-RU" sz="4000" dirty="0">
                <a:solidFill>
                  <a:srgbClr val="000099"/>
                </a:solidFill>
                <a:latin typeface="Arial Black" pitchFamily="34" charset="0"/>
              </a:rPr>
              <a:t> </a:t>
            </a:r>
            <a:r>
              <a:rPr lang="ru-RU" sz="4000" dirty="0" smtClean="0">
                <a:solidFill>
                  <a:srgbClr val="000099"/>
                </a:solidFill>
                <a:latin typeface="Arial Black" pitchFamily="34" charset="0"/>
              </a:rPr>
              <a:t>веществ, но их </a:t>
            </a:r>
            <a:r>
              <a:rPr lang="ru-RU" sz="4000" u="sng" dirty="0" smtClean="0">
                <a:solidFill>
                  <a:srgbClr val="000099"/>
                </a:solidFill>
                <a:latin typeface="Arial Black" pitchFamily="34" charset="0"/>
              </a:rPr>
              <a:t>состав не меняется</a:t>
            </a:r>
            <a:r>
              <a:rPr lang="ru-RU" sz="4000" dirty="0" smtClean="0">
                <a:solidFill>
                  <a:srgbClr val="000099"/>
                </a:solidFill>
                <a:latin typeface="Arial Black" pitchFamily="34" charset="0"/>
              </a:rPr>
              <a:t>.</a:t>
            </a:r>
            <a:endParaRPr lang="ru-RU" sz="4000" u="sng" dirty="0">
              <a:solidFill>
                <a:srgbClr val="000099"/>
              </a:solidFill>
              <a:latin typeface="Arial Black" pitchFamily="34" charset="0"/>
            </a:endParaRPr>
          </a:p>
        </p:txBody>
      </p:sp>
      <p:sp>
        <p:nvSpPr>
          <p:cNvPr id="33796" name="TextBox 4"/>
          <p:cNvSpPr txBox="1">
            <a:spLocks noChangeArrowheads="1"/>
          </p:cNvSpPr>
          <p:nvPr/>
        </p:nvSpPr>
        <p:spPr bwMode="auto">
          <a:xfrm>
            <a:off x="1143000" y="428625"/>
            <a:ext cx="73580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4800">
                <a:solidFill>
                  <a:srgbClr val="A50021"/>
                </a:solidFill>
              </a:rPr>
              <a:t>Важное определение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971550" y="765175"/>
            <a:ext cx="7561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95288" y="1557338"/>
            <a:ext cx="1008062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1000">
                <a:solidFill>
                  <a:srgbClr val="CC3300"/>
                </a:solidFill>
                <a:latin typeface="Arial Black" pitchFamily="34" charset="0"/>
              </a:rPr>
              <a:t>?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11188" y="1700213"/>
            <a:ext cx="8280400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4000">
                <a:solidFill>
                  <a:srgbClr val="000099"/>
                </a:solidFill>
                <a:latin typeface="Arial Black" pitchFamily="34" charset="0"/>
              </a:rPr>
              <a:t>Сформулируйте определение    «</a:t>
            </a:r>
            <a:r>
              <a:rPr lang="ru-RU" sz="4400">
                <a:solidFill>
                  <a:srgbClr val="006600"/>
                </a:solidFill>
                <a:latin typeface="Arial Black" pitchFamily="34" charset="0"/>
              </a:rPr>
              <a:t>химические явления</a:t>
            </a:r>
            <a:r>
              <a:rPr lang="ru-RU" sz="4000">
                <a:solidFill>
                  <a:srgbClr val="000099"/>
                </a:solidFill>
                <a:latin typeface="Arial Black" pitchFamily="34" charset="0"/>
              </a:rPr>
              <a:t>», используя ключевые слова…</a:t>
            </a:r>
          </a:p>
        </p:txBody>
      </p:sp>
      <p:sp>
        <p:nvSpPr>
          <p:cNvPr id="32773" name="AutoShape 6">
            <a:hlinkClick r:id="rId3" action="ppaction://hlinkfile" highlightClick="1"/>
          </p:cNvPr>
          <p:cNvSpPr>
            <a:spLocks noChangeArrowheads="1"/>
          </p:cNvSpPr>
          <p:nvPr/>
        </p:nvSpPr>
        <p:spPr bwMode="auto">
          <a:xfrm>
            <a:off x="468313" y="5734050"/>
            <a:ext cx="647700" cy="719138"/>
          </a:xfrm>
          <a:prstGeom prst="actionButtonDocument">
            <a:avLst/>
          </a:prstGeom>
          <a:solidFill>
            <a:schemeClr val="bg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23850" y="4868863"/>
            <a:ext cx="44275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4000" u="sng">
                <a:solidFill>
                  <a:srgbClr val="FF6600"/>
                </a:solidFill>
                <a:latin typeface="Arial Black" pitchFamily="34" charset="0"/>
              </a:rPr>
              <a:t>образование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4061619" y="5623045"/>
            <a:ext cx="47513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4000" u="sng" dirty="0">
                <a:solidFill>
                  <a:srgbClr val="800080"/>
                </a:solidFill>
                <a:latin typeface="Arial Black" pitchFamily="34" charset="0"/>
              </a:rPr>
              <a:t>новых веществ</a:t>
            </a:r>
          </a:p>
        </p:txBody>
      </p:sp>
      <p:pic>
        <p:nvPicPr>
          <p:cNvPr id="32776" name="Picture 10" descr="j02341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5589588"/>
            <a:ext cx="93027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7" name="TextBox 10"/>
          <p:cNvSpPr txBox="1">
            <a:spLocks noChangeArrowheads="1"/>
          </p:cNvSpPr>
          <p:nvPr/>
        </p:nvSpPr>
        <p:spPr bwMode="auto">
          <a:xfrm>
            <a:off x="1071563" y="357188"/>
            <a:ext cx="77866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4800" b="1" dirty="0" smtClean="0">
                <a:solidFill>
                  <a:srgbClr val="A50021"/>
                </a:solidFill>
              </a:rPr>
              <a:t>Задание</a:t>
            </a:r>
            <a:endParaRPr lang="ru-RU" sz="4800" b="1" dirty="0">
              <a:solidFill>
                <a:srgbClr val="A50021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98CE662-52DA-44E0-A409-41D3A61223F1}" type="datetime1">
              <a:rPr lang="ru-RU"/>
              <a:pPr>
                <a:defRPr/>
              </a:pPr>
              <a:t>19.02.2018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Автор Н. П. Шегидевич, учитель химии ГУО школа 13 г. Гродно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B31F83-4D44-434B-855C-4DC6824F499E}" type="slidenum">
              <a:rPr lang="ru-RU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  <p:bldP spid="24583" grpId="0"/>
      <p:bldP spid="2458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FEE7F2"/>
            </a:gs>
            <a:gs pos="17999">
              <a:srgbClr val="FBD49C"/>
            </a:gs>
            <a:gs pos="39000">
              <a:srgbClr val="FBA97D"/>
            </a:gs>
            <a:gs pos="64000">
              <a:srgbClr val="FAC77D"/>
            </a:gs>
            <a:gs pos="82001">
              <a:srgbClr val="FEE7F2"/>
            </a:gs>
            <a:gs pos="100000">
              <a:srgbClr val="FBEAC7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WordArt 2"/>
          <p:cNvSpPr>
            <a:spLocks noChangeArrowheads="1" noChangeShapeType="1" noTextEdit="1"/>
          </p:cNvSpPr>
          <p:nvPr/>
        </p:nvSpPr>
        <p:spPr bwMode="auto">
          <a:xfrm>
            <a:off x="395288" y="1330325"/>
            <a:ext cx="8497887" cy="16367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731"/>
              </a:avLst>
            </a:prstTxWarp>
          </a:bodyPr>
          <a:lstStyle/>
          <a:p>
            <a:pPr algn="ctr"/>
            <a:r>
              <a:rPr lang="ru-RU" sz="3200" b="1" kern="1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CC0099"/>
                    </a:gs>
                    <a:gs pos="100000">
                      <a:srgbClr val="0066CC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990000"/>
                  </a:outerShdw>
                </a:effectLst>
                <a:latin typeface="Bookman Old Style"/>
              </a:rPr>
              <a:t>Химические явления</a:t>
            </a:r>
          </a:p>
          <a:p>
            <a:pPr algn="ctr"/>
            <a:r>
              <a:rPr lang="ru-RU" sz="3200" b="1" kern="1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CC0099"/>
                    </a:gs>
                    <a:gs pos="100000">
                      <a:srgbClr val="0066CC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990000"/>
                  </a:outerShdw>
                </a:effectLst>
                <a:latin typeface="Bookman Old Style"/>
              </a:rPr>
              <a:t>(химические реакции)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684213" y="3068638"/>
            <a:ext cx="7993062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3600">
                <a:solidFill>
                  <a:srgbClr val="000099"/>
                </a:solidFill>
                <a:latin typeface="Arial Black" pitchFamily="34" charset="0"/>
              </a:rPr>
              <a:t> </a:t>
            </a:r>
            <a:r>
              <a:rPr lang="ru-RU" sz="4000">
                <a:solidFill>
                  <a:srgbClr val="000099"/>
                </a:solidFill>
                <a:latin typeface="Arial Black" pitchFamily="34" charset="0"/>
              </a:rPr>
              <a:t>— это явления, при которых происходит </a:t>
            </a:r>
            <a:r>
              <a:rPr lang="ru-RU" sz="4000" u="sng">
                <a:solidFill>
                  <a:srgbClr val="000099"/>
                </a:solidFill>
                <a:latin typeface="Arial Black" pitchFamily="34" charset="0"/>
              </a:rPr>
              <a:t>образование новых веществ.</a:t>
            </a:r>
          </a:p>
        </p:txBody>
      </p:sp>
      <p:sp>
        <p:nvSpPr>
          <p:cNvPr id="34820" name="TextBox 4"/>
          <p:cNvSpPr txBox="1">
            <a:spLocks noChangeArrowheads="1"/>
          </p:cNvSpPr>
          <p:nvPr/>
        </p:nvSpPr>
        <p:spPr bwMode="auto">
          <a:xfrm>
            <a:off x="1357313" y="114300"/>
            <a:ext cx="6572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4800" b="1">
                <a:solidFill>
                  <a:srgbClr val="A50021"/>
                </a:solidFill>
              </a:rPr>
              <a:t>Важное определение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47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230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230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230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nimBg="1"/>
      <p:bldP spid="368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907704" y="404664"/>
            <a:ext cx="4464050" cy="6492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i="1" u="sng" dirty="0">
                <a:solidFill>
                  <a:srgbClr val="C00000"/>
                </a:solidFill>
                <a:effectLst/>
              </a:rPr>
              <a:t>Самооценка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539552" y="1805295"/>
            <a:ext cx="8064698" cy="475252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sz="28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Оцени свою деятельность на уроке в соответствии с описанными выше критериями самооценки.</a:t>
            </a:r>
            <a:endParaRPr lang="ru-RU" sz="2800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sz="2800" b="1" i="1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Критерии самооценки:</a:t>
            </a:r>
            <a:endParaRPr lang="ru-RU" sz="1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90000"/>
              </a:lnSpc>
            </a:pPr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1. Работал увлечённо. Узнал много нового. </a:t>
            </a:r>
          </a:p>
          <a:p>
            <a:pPr algn="l">
              <a:lnSpc>
                <a:spcPct val="90000"/>
              </a:lnSpc>
            </a:pPr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  Многому научился.</a:t>
            </a:r>
          </a:p>
          <a:p>
            <a:pPr algn="l">
              <a:lnSpc>
                <a:spcPct val="90000"/>
              </a:lnSpc>
            </a:pPr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2. Работал с интересом. Чему-то научился. </a:t>
            </a:r>
          </a:p>
          <a:p>
            <a:pPr algn="l">
              <a:lnSpc>
                <a:spcPct val="90000"/>
              </a:lnSpc>
            </a:pPr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  Остались вопросы.</a:t>
            </a:r>
          </a:p>
          <a:p>
            <a:pPr algn="l">
              <a:lnSpc>
                <a:spcPct val="90000"/>
              </a:lnSpc>
            </a:pPr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3. Работал, потому что задано. Узнал кое-что  </a:t>
            </a:r>
          </a:p>
          <a:p>
            <a:pPr algn="l">
              <a:lnSpc>
                <a:spcPct val="90000"/>
              </a:lnSpc>
            </a:pPr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  новое. Ничему не научился. </a:t>
            </a:r>
          </a:p>
          <a:p>
            <a:pPr algn="l">
              <a:lnSpc>
                <a:spcPct val="90000"/>
              </a:lnSpc>
            </a:pPr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4. Делал вид, что работал. Ничего не узнал.</a:t>
            </a:r>
          </a:p>
          <a:p>
            <a:pPr>
              <a:lnSpc>
                <a:spcPct val="90000"/>
              </a:lnSpc>
            </a:pPr>
            <a:r>
              <a:rPr lang="ru-RU" sz="28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dirty="0" smtClean="0">
              <a:solidFill>
                <a:srgbClr val="898989"/>
              </a:solidFill>
            </a:endParaRPr>
          </a:p>
        </p:txBody>
      </p:sp>
      <p:pic>
        <p:nvPicPr>
          <p:cNvPr id="56327" name="Picture 8" descr="C:\Users\natasha\AppData\Local\Microsoft\Windows\Temporary Internet Files\Content.IE5\8DUK319D\MM900283012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3495"/>
            <a:ext cx="1792932" cy="179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17932209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01" y="0"/>
            <a:ext cx="9140239" cy="68551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864" y="3802598"/>
            <a:ext cx="4179176" cy="27006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10627" y="567643"/>
            <a:ext cx="6624736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Есть над чем подумать...</a:t>
            </a:r>
            <a:endParaRPr lang="ru-RU" sz="4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46713" y="1679924"/>
            <a:ext cx="1090966" cy="9569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3728" y="3030504"/>
            <a:ext cx="686602" cy="7941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10330" y="2212315"/>
            <a:ext cx="1017566" cy="101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4630301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476672"/>
            <a:ext cx="7992888" cy="576064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A50021"/>
                </a:solidFill>
              </a:rPr>
              <a:t>Сейчас прозвенит долгожданный звонок.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A50021"/>
                </a:solidFill>
              </a:rPr>
              <a:t>Увы, но к концу подошёл наш урок.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A50021"/>
                </a:solidFill>
              </a:rPr>
              <a:t>Прошу, уберите рабочее место.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A50021"/>
                </a:solidFill>
              </a:rPr>
              <a:t>Давайте без слов, и, пожалуй, без жестов.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A50021"/>
                </a:solidFill>
              </a:rPr>
              <a:t>Поставьте на место свои реактивы, 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A50021"/>
                </a:solidFill>
              </a:rPr>
              <a:t>Пробирки же все уберите в штативы.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A50021"/>
                </a:solidFill>
              </a:rPr>
              <a:t>Сгоревшие спички и мусор - в ведро.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A50021"/>
                </a:solidFill>
              </a:rPr>
              <a:t>И чтоб кабинет после вас – на все 100.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A50021"/>
                </a:solidFill>
              </a:rPr>
              <a:t>А я в благодарность вам всем объявляю, 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A50021"/>
                </a:solidFill>
              </a:rPr>
              <a:t>Проверив работы, в журнал выставляю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A50021"/>
                </a:solidFill>
              </a:rPr>
              <a:t>Отметки все ваши, надеясь привычно, 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A50021"/>
                </a:solidFill>
              </a:rPr>
              <a:t>Что будут они «хорошо» и «отлично».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A50021"/>
                </a:solidFill>
              </a:rPr>
              <a:t>Большое спасибо я вам говорю.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A50021"/>
                </a:solidFill>
              </a:rPr>
              <a:t>Мы цели достигли. Благодарю! </a:t>
            </a:r>
          </a:p>
          <a:p>
            <a:pPr fontAlgn="auto">
              <a:spcAft>
                <a:spcPts val="0"/>
              </a:spcAft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1940948451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Исполнительная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Исполнительная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Исполнительная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Исполнительная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2300</TotalTime>
  <Words>670</Words>
  <Application>Microsoft Office PowerPoint</Application>
  <PresentationFormat>Экран (4:3)</PresentationFormat>
  <Paragraphs>136</Paragraphs>
  <Slides>24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1_Исполнительная</vt:lpstr>
      <vt:lpstr>2_Исполнительная</vt:lpstr>
      <vt:lpstr>Winter</vt:lpstr>
      <vt:lpstr>Воздушный поток</vt:lpstr>
      <vt:lpstr>1_Winter</vt:lpstr>
      <vt:lpstr>3_Исполнительная</vt:lpstr>
      <vt:lpstr>1_Воздушный поток</vt:lpstr>
      <vt:lpstr>5_Исполнительная</vt:lpstr>
      <vt:lpstr>Слайд 1</vt:lpstr>
      <vt:lpstr>Слайд 2</vt:lpstr>
      <vt:lpstr>Слайд 3</vt:lpstr>
      <vt:lpstr>Слайд 4</vt:lpstr>
      <vt:lpstr>Самооценка</vt:lpstr>
      <vt:lpstr>Слайд 6</vt:lpstr>
      <vt:lpstr>Слайд 7</vt:lpstr>
      <vt:lpstr>   Таяние льда. Какое явление?  </vt:lpstr>
      <vt:lpstr>Какое явление? Горение свечи, плавление парафина.</vt:lpstr>
      <vt:lpstr>Какое явление? </vt:lpstr>
      <vt:lpstr>Плавление галлия на ладони. Какое явление?  </vt:lpstr>
      <vt:lpstr>Какое явление?</vt:lpstr>
      <vt:lpstr>Пожелтели листья. Какое явление? </vt:lpstr>
      <vt:lpstr>Физкультминутка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Самооценка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Наташа</dc:creator>
  <cp:lastModifiedBy>Школа</cp:lastModifiedBy>
  <cp:revision>143</cp:revision>
  <dcterms:created xsi:type="dcterms:W3CDTF">1601-01-01T00:00:00Z</dcterms:created>
  <dcterms:modified xsi:type="dcterms:W3CDTF">2018-02-19T02:27:02Z</dcterms:modified>
</cp:coreProperties>
</file>